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1457" r:id="rId2"/>
  </p:sldIdLst>
  <p:sldSz cx="9144000" cy="5143500" type="screen16x9"/>
  <p:notesSz cx="6858000" cy="9144000"/>
  <p:defaultTextStyle>
    <a:defPPr>
      <a:defRPr lang="en-US"/>
    </a:defPPr>
    <a:lvl1pPr marL="0" algn="l" defTabSz="6855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67" algn="l" defTabSz="6855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45" algn="l" defTabSz="6855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318" algn="l" defTabSz="6855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90" algn="l" defTabSz="6855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869" algn="l" defTabSz="6855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634" algn="l" defTabSz="6855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6855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167" algn="l" defTabSz="68554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E6A"/>
    <a:srgbClr val="493022"/>
    <a:srgbClr val="26170E"/>
    <a:srgbClr val="1BA1E2"/>
    <a:srgbClr val="D40C72"/>
    <a:srgbClr val="B80269"/>
    <a:srgbClr val="A4055E"/>
    <a:srgbClr val="F15C5C"/>
    <a:srgbClr val="EF406D"/>
    <a:srgbClr val="FA6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 autoAdjust="0"/>
    <p:restoredTop sz="96133" autoAdjust="0"/>
  </p:normalViewPr>
  <p:slideViewPr>
    <p:cSldViewPr>
      <p:cViewPr>
        <p:scale>
          <a:sx n="100" d="100"/>
          <a:sy n="100" d="100"/>
        </p:scale>
        <p:origin x="2112" y="1168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61301-18C9-4CA0-A0BF-791B6E0DDD4D}" type="datetimeFigureOut">
              <a:rPr lang="en-GB" smtClean="0"/>
              <a:pPr/>
              <a:t>28/09/2017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20BA8-12AF-476D-99B2-894C09A4EE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7" algn="l" defTabSz="6855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45" algn="l" defTabSz="6855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318" algn="l" defTabSz="6855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90" algn="l" defTabSz="6855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69" algn="l" defTabSz="6855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34" algn="l" defTabSz="6855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6855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67" algn="l" defTabSz="68554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6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5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onten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6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Conten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5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7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4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0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3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4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94699"/>
            <a:ext cx="2318228" cy="47320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117608" y="4848292"/>
            <a:ext cx="234812" cy="207749"/>
          </a:xfrm>
          <a:prstGeom prst="rect">
            <a:avLst/>
          </a:prstGeom>
          <a:noFill/>
        </p:spPr>
        <p:txBody>
          <a:bodyPr wrap="none" lIns="68558" tIns="34289" rIns="68558" bIns="34289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44409" y="4840018"/>
            <a:ext cx="843902" cy="207749"/>
          </a:xfrm>
          <a:prstGeom prst="rect">
            <a:avLst/>
          </a:prstGeom>
          <a:noFill/>
        </p:spPr>
        <p:txBody>
          <a:bodyPr wrap="none" lIns="68558" tIns="34289" rIns="68558" bIns="34289" rtlCol="0">
            <a:spAutoFit/>
          </a:bodyPr>
          <a:lstStyle/>
          <a:p>
            <a:r>
              <a:rPr lang="en-US" sz="900" dirty="0" smtClean="0">
                <a:solidFill>
                  <a:srgbClr val="7F7F7F"/>
                </a:solidFill>
              </a:rPr>
              <a:t>VaasaETT 2017</a:t>
            </a:r>
            <a:endParaRPr lang="en-US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61" r:id="rId3"/>
    <p:sldLayoutId id="2147483660" r:id="rId4"/>
    <p:sldLayoutId id="2147483650" r:id="rId5"/>
    <p:sldLayoutId id="2147483656" r:id="rId6"/>
    <p:sldLayoutId id="2147483657" r:id="rId7"/>
    <p:sldLayoutId id="2147483659" r:id="rId8"/>
    <p:sldLayoutId id="2147483652" r:id="rId9"/>
    <p:sldLayoutId id="2147483662" r:id="rId10"/>
    <p:sldLayoutId id="2147483663" r:id="rId11"/>
    <p:sldLayoutId id="21474837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545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1pPr>
    </p:titleStyle>
    <p:bodyStyle>
      <a:lvl1pPr marL="257084" indent="-257084" algn="l" defTabSz="685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1pPr>
      <a:lvl2pPr marL="557003" indent="-214238" algn="l" defTabSz="685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2pPr>
      <a:lvl3pPr marL="856934" indent="-171390" algn="l" defTabSz="68554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3pPr>
      <a:lvl4pPr marL="1199700" indent="-171390" algn="l" defTabSz="685545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4pPr>
      <a:lvl5pPr marL="1542467" indent="-171390" algn="l" defTabSz="685545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5pPr>
      <a:lvl6pPr marL="1885245" indent="-171390" algn="l" defTabSz="6855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g"/><Relationship Id="rId12" Type="http://schemas.openxmlformats.org/officeDocument/2006/relationships/image" Target="../media/image12.jp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tiff"/><Relationship Id="rId17" Type="http://schemas.openxmlformats.org/officeDocument/2006/relationships/image" Target="../media/image17.tif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jpg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umopower.com.au/getmedia/0efe2eed-52eb-40e5-ad66-a98941db9bb3/SumoPower_AYCE_1.jpg.asp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60" y="3908866"/>
            <a:ext cx="2318482" cy="129614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umo Power -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39" y="3877816"/>
            <a:ext cx="791597" cy="6381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lucera.es/media/1106/lucera-share-cal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0794"/>
            <a:ext cx="2065393" cy="127560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vcbbxcvbcxvbvc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99742"/>
            <a:ext cx="2061102" cy="1267186"/>
          </a:xfrm>
          <a:prstGeom prst="rect">
            <a:avLst/>
          </a:prstGeom>
        </p:spPr>
      </p:pic>
      <p:pic>
        <p:nvPicPr>
          <p:cNvPr id="10" name="Picture 9" descr="Pictur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35646"/>
            <a:ext cx="1713284" cy="115212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dfsdfasdf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859782"/>
            <a:ext cx="1713284" cy="1008112"/>
          </a:xfrm>
          <a:prstGeom prst="rect">
            <a:avLst/>
          </a:prstGeom>
        </p:spPr>
      </p:pic>
      <p:pic>
        <p:nvPicPr>
          <p:cNvPr id="13" name="image4.jpeg" descr="trustpower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40604" y="3867894"/>
            <a:ext cx="1947620" cy="1188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4" descr="dodo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7534"/>
            <a:ext cx="1715864" cy="936104"/>
          </a:xfrm>
          <a:prstGeom prst="rect">
            <a:avLst/>
          </a:prstGeom>
        </p:spPr>
      </p:pic>
      <p:pic>
        <p:nvPicPr>
          <p:cNvPr id="17" name="Picture 16" descr="ddgdgdfgdf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59" y="3766928"/>
            <a:ext cx="2206125" cy="1264126"/>
          </a:xfrm>
          <a:prstGeom prst="rect">
            <a:avLst/>
          </a:prstGeom>
        </p:spPr>
      </p:pic>
      <p:pic>
        <p:nvPicPr>
          <p:cNvPr id="18" name="Picture 17" descr="vzxcvxvcz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04713"/>
            <a:ext cx="1269521" cy="322535"/>
          </a:xfrm>
          <a:prstGeom prst="rect">
            <a:avLst/>
          </a:prstGeom>
        </p:spPr>
      </p:pic>
      <p:pic>
        <p:nvPicPr>
          <p:cNvPr id="20" name="Picture 19" descr="fghfgsxfg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" y="575134"/>
            <a:ext cx="1691038" cy="1526258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5" y="142585"/>
            <a:ext cx="2092531" cy="89473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16" y="88332"/>
            <a:ext cx="1598434" cy="900528"/>
          </a:xfrm>
          <a:prstGeom prst="rect">
            <a:avLst/>
          </a:prstGeom>
        </p:spPr>
      </p:pic>
      <p:pic>
        <p:nvPicPr>
          <p:cNvPr id="25" name="Picture 24" descr="Unknown.pn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7" y="119384"/>
            <a:ext cx="865649" cy="408900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6"/>
          <a:stretch>
            <a:fillRect/>
          </a:stretch>
        </p:blipFill>
        <p:spPr>
          <a:xfrm>
            <a:off x="3409820" y="88332"/>
            <a:ext cx="792697" cy="508165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17"/>
          <a:stretch>
            <a:fillRect/>
          </a:stretch>
        </p:blipFill>
        <p:spPr>
          <a:xfrm>
            <a:off x="6165358" y="556498"/>
            <a:ext cx="854914" cy="432362"/>
          </a:xfrm>
          <a:prstGeom prst="rect">
            <a:avLst/>
          </a:prstGeom>
        </p:spPr>
      </p:pic>
      <p:pic>
        <p:nvPicPr>
          <p:cNvPr id="28" name="Picture 27" descr="vzxcvxvcz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4" y="2211710"/>
            <a:ext cx="1000124" cy="2832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7744" y="1203598"/>
            <a:ext cx="4806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Future Energy Bundling Elements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43808" y="1621125"/>
            <a:ext cx="1385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Storage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Solar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Heating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Lighting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Electricity 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Gas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Installation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Maintenance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Insight </a:t>
            </a:r>
            <a:r>
              <a:rPr lang="mr-IN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Advice</a:t>
            </a:r>
          </a:p>
          <a:p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Home-Security</a:t>
            </a:r>
          </a:p>
          <a:p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Entertainment</a:t>
            </a:r>
            <a:endParaRPr lang="en-GB" sz="12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05419" y="1635646"/>
            <a:ext cx="21164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HEMS</a:t>
            </a:r>
            <a:endParaRPr lang="en-GB" sz="12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Energy Savings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EV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EV charging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Home Automation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Telecoms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Micro-Grids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Community Energy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Insurance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Good 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Causes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0"/>
              </a:spcAft>
            </a:pPr>
            <a:r>
              <a:rPr lang="mr-IN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n-GB" sz="1200" dirty="0" smtClean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7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8_Light.potx" id="{E5387C1A-5699-47F6-8577-B65503109946}" vid="{4F6B1FA0-6BD9-4D6D-9FDC-BCD363D75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20075</TotalTime>
  <Words>33</Words>
  <Application>Microsoft Macintosh PowerPoint</Application>
  <PresentationFormat>On-screen Show (16:9)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Segoe UI</vt:lpstr>
      <vt:lpstr>Segoe WP</vt:lpstr>
      <vt:lpstr>Arial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Philip Lewis</cp:lastModifiedBy>
  <cp:revision>884</cp:revision>
  <dcterms:created xsi:type="dcterms:W3CDTF">2012-12-11T23:13:23Z</dcterms:created>
  <dcterms:modified xsi:type="dcterms:W3CDTF">2017-09-28T16:20:58Z</dcterms:modified>
  <cp:category/>
</cp:coreProperties>
</file>