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417" r:id="rId3"/>
    <p:sldId id="403" r:id="rId4"/>
    <p:sldId id="415" r:id="rId5"/>
    <p:sldId id="414" r:id="rId6"/>
  </p:sldIdLst>
  <p:sldSz cx="9144000" cy="6858000" type="screen4x3"/>
  <p:notesSz cx="6797675" cy="9926638"/>
  <p:defaultTextStyle>
    <a:defPPr>
      <a:defRPr lang="en-US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ortall Una" initials="S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7D"/>
    <a:srgbClr val="4774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3258" autoAdjust="0"/>
  </p:normalViewPr>
  <p:slideViewPr>
    <p:cSldViewPr>
      <p:cViewPr varScale="1">
        <p:scale>
          <a:sx n="144" d="100"/>
          <a:sy n="144" d="100"/>
        </p:scale>
        <p:origin x="-152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88F1C8-CD29-4AD7-9DFA-D40925F658B8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9C53D73-BADC-43EC-A804-FC9C488E2B5F}">
      <dgm:prSet phldrT="[Text]"/>
      <dgm:spPr/>
      <dgm:t>
        <a:bodyPr/>
        <a:lstStyle/>
        <a:p>
          <a:r>
            <a:rPr lang="en-GB" dirty="0"/>
            <a:t>Raise awareness</a:t>
          </a:r>
        </a:p>
        <a:p>
          <a:r>
            <a:rPr lang="en-GB" dirty="0"/>
            <a:t>&amp; understanding </a:t>
          </a:r>
        </a:p>
      </dgm:t>
    </dgm:pt>
    <dgm:pt modelId="{2B5725C4-35E0-4891-951A-88DCC8EEE021}" type="parTrans" cxnId="{6DB1631B-77A1-46BF-94A3-2F8CF3377ADF}">
      <dgm:prSet/>
      <dgm:spPr/>
      <dgm:t>
        <a:bodyPr/>
        <a:lstStyle/>
        <a:p>
          <a:endParaRPr lang="en-GB"/>
        </a:p>
      </dgm:t>
    </dgm:pt>
    <dgm:pt modelId="{DB2DC0A4-30AA-4032-BAE0-3F0D69B601B1}" type="sibTrans" cxnId="{6DB1631B-77A1-46BF-94A3-2F8CF3377ADF}">
      <dgm:prSet/>
      <dgm:spPr/>
      <dgm:t>
        <a:bodyPr/>
        <a:lstStyle/>
        <a:p>
          <a:endParaRPr lang="en-GB"/>
        </a:p>
      </dgm:t>
    </dgm:pt>
    <dgm:pt modelId="{50B85AC3-8706-4418-BF35-CB43008ACFCC}">
      <dgm:prSet phldrT="[Text]"/>
      <dgm:spPr/>
      <dgm:t>
        <a:bodyPr/>
        <a:lstStyle/>
        <a:p>
          <a:r>
            <a:rPr lang="en-GB" dirty="0"/>
            <a:t>Share experiences</a:t>
          </a:r>
        </a:p>
      </dgm:t>
    </dgm:pt>
    <dgm:pt modelId="{FE2CBF7A-ACA3-4718-B6D4-9B907746FDF4}" type="parTrans" cxnId="{9F2348E4-1C96-46F9-BBB0-E8E79C0A844D}">
      <dgm:prSet/>
      <dgm:spPr/>
      <dgm:t>
        <a:bodyPr/>
        <a:lstStyle/>
        <a:p>
          <a:endParaRPr lang="en-GB"/>
        </a:p>
      </dgm:t>
    </dgm:pt>
    <dgm:pt modelId="{7B8977C1-EC71-42E2-9DC3-D84574A17D0D}" type="sibTrans" cxnId="{9F2348E4-1C96-46F9-BBB0-E8E79C0A844D}">
      <dgm:prSet/>
      <dgm:spPr/>
      <dgm:t>
        <a:bodyPr/>
        <a:lstStyle/>
        <a:p>
          <a:endParaRPr lang="en-GB"/>
        </a:p>
      </dgm:t>
    </dgm:pt>
    <dgm:pt modelId="{748FDEBC-A7AE-4C52-938A-127F1D87733E}">
      <dgm:prSet phldrT="[Text]"/>
      <dgm:spPr/>
      <dgm:t>
        <a:bodyPr/>
        <a:lstStyle/>
        <a:p>
          <a:r>
            <a:rPr lang="en-GB" dirty="0"/>
            <a:t>Develop common approaches</a:t>
          </a:r>
        </a:p>
      </dgm:t>
    </dgm:pt>
    <dgm:pt modelId="{C1C37B2D-2461-4A23-89FA-BBCD1B7B93A0}" type="parTrans" cxnId="{F54217D9-4E69-4B12-B94C-E0B8436F98AF}">
      <dgm:prSet/>
      <dgm:spPr/>
      <dgm:t>
        <a:bodyPr/>
        <a:lstStyle/>
        <a:p>
          <a:endParaRPr lang="en-GB"/>
        </a:p>
      </dgm:t>
    </dgm:pt>
    <dgm:pt modelId="{058B309F-C4C5-439B-913F-79621C58AF2D}" type="sibTrans" cxnId="{F54217D9-4E69-4B12-B94C-E0B8436F98AF}">
      <dgm:prSet/>
      <dgm:spPr/>
      <dgm:t>
        <a:bodyPr/>
        <a:lstStyle/>
        <a:p>
          <a:endParaRPr lang="en-GB"/>
        </a:p>
      </dgm:t>
    </dgm:pt>
    <dgm:pt modelId="{6175CAD4-3121-41D5-919A-64918789AD58}">
      <dgm:prSet phldrT="[Text]"/>
      <dgm:spPr/>
      <dgm:t>
        <a:bodyPr/>
        <a:lstStyle/>
        <a:p>
          <a:r>
            <a:rPr lang="en-GB" dirty="0"/>
            <a:t>Promote Transparency</a:t>
          </a:r>
        </a:p>
      </dgm:t>
    </dgm:pt>
    <dgm:pt modelId="{ACC14D4B-95B1-4525-BE85-FB78B6D7DF6C}" type="parTrans" cxnId="{E7546973-1EA5-469B-B68D-3E4FE86F02AC}">
      <dgm:prSet/>
      <dgm:spPr/>
      <dgm:t>
        <a:bodyPr/>
        <a:lstStyle/>
        <a:p>
          <a:endParaRPr lang="en-GB"/>
        </a:p>
      </dgm:t>
    </dgm:pt>
    <dgm:pt modelId="{9F5CD551-AF17-45F9-AC65-E0D4CD553670}" type="sibTrans" cxnId="{E7546973-1EA5-469B-B68D-3E4FE86F02AC}">
      <dgm:prSet/>
      <dgm:spPr/>
      <dgm:t>
        <a:bodyPr/>
        <a:lstStyle/>
        <a:p>
          <a:endParaRPr lang="en-GB"/>
        </a:p>
      </dgm:t>
    </dgm:pt>
    <dgm:pt modelId="{8EDD6B2E-657A-4B9A-A09A-1BEF11FB06C1}">
      <dgm:prSet phldrT="[Text]" custT="1"/>
      <dgm:spPr/>
      <dgm:t>
        <a:bodyPr/>
        <a:lstStyle/>
        <a:p>
          <a:r>
            <a:rPr lang="en-GB" sz="1600" dirty="0"/>
            <a:t>Identify priority areas of common interest</a:t>
          </a:r>
        </a:p>
      </dgm:t>
    </dgm:pt>
    <dgm:pt modelId="{34CF41CC-691A-4F44-8E3F-068D5D6C56B0}" type="parTrans" cxnId="{D4721841-1903-4702-BDEC-D904F9D19940}">
      <dgm:prSet/>
      <dgm:spPr/>
      <dgm:t>
        <a:bodyPr/>
        <a:lstStyle/>
        <a:p>
          <a:endParaRPr lang="en-GB"/>
        </a:p>
      </dgm:t>
    </dgm:pt>
    <dgm:pt modelId="{D0B85D47-8A43-49DD-840B-A7E236CB8BC6}" type="sibTrans" cxnId="{D4721841-1903-4702-BDEC-D904F9D19940}">
      <dgm:prSet/>
      <dgm:spPr/>
      <dgm:t>
        <a:bodyPr/>
        <a:lstStyle/>
        <a:p>
          <a:endParaRPr lang="en-GB"/>
        </a:p>
      </dgm:t>
    </dgm:pt>
    <dgm:pt modelId="{225741D0-C587-4607-8AAE-E45E06B5161F}" type="pres">
      <dgm:prSet presAssocID="{C488F1C8-CD29-4AD7-9DFA-D40925F658B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A47D668-5F45-497E-9D43-F94EA8BBE394}" type="pres">
      <dgm:prSet presAssocID="{79C53D73-BADC-43EC-A804-FC9C488E2B5F}" presName="node" presStyleLbl="node1" presStyleIdx="0" presStyleCnt="5" custScaleX="15793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9DB6B4B-DFAF-4CB2-AF69-097A33162BCC}" type="pres">
      <dgm:prSet presAssocID="{79C53D73-BADC-43EC-A804-FC9C488E2B5F}" presName="spNode" presStyleCnt="0"/>
      <dgm:spPr/>
    </dgm:pt>
    <dgm:pt modelId="{ED239388-8939-42F5-B1A3-8AA9DC008C96}" type="pres">
      <dgm:prSet presAssocID="{DB2DC0A4-30AA-4032-BAE0-3F0D69B601B1}" presName="sibTrans" presStyleLbl="sibTrans1D1" presStyleIdx="0" presStyleCnt="5"/>
      <dgm:spPr/>
      <dgm:t>
        <a:bodyPr/>
        <a:lstStyle/>
        <a:p>
          <a:endParaRPr lang="fr-FR"/>
        </a:p>
      </dgm:t>
    </dgm:pt>
    <dgm:pt modelId="{168F97AB-7159-4B66-B096-BCDEC26CC861}" type="pres">
      <dgm:prSet presAssocID="{50B85AC3-8706-4418-BF35-CB43008ACFCC}" presName="node" presStyleLbl="node1" presStyleIdx="1" presStyleCnt="5" custScaleX="152770" custRadScaleRad="125764" custRadScaleInc="567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E1A088-40E2-4DF8-A3D8-AF74732550E6}" type="pres">
      <dgm:prSet presAssocID="{50B85AC3-8706-4418-BF35-CB43008ACFCC}" presName="spNode" presStyleCnt="0"/>
      <dgm:spPr/>
    </dgm:pt>
    <dgm:pt modelId="{DBE0C3C4-BB9C-4D0A-87C6-84D2BFE67B08}" type="pres">
      <dgm:prSet presAssocID="{7B8977C1-EC71-42E2-9DC3-D84574A17D0D}" presName="sibTrans" presStyleLbl="sibTrans1D1" presStyleIdx="1" presStyleCnt="5"/>
      <dgm:spPr/>
      <dgm:t>
        <a:bodyPr/>
        <a:lstStyle/>
        <a:p>
          <a:endParaRPr lang="fr-FR"/>
        </a:p>
      </dgm:t>
    </dgm:pt>
    <dgm:pt modelId="{7ACB03E8-50D9-4FFC-B017-00EBFC93A935}" type="pres">
      <dgm:prSet presAssocID="{748FDEBC-A7AE-4C52-938A-127F1D87733E}" presName="node" presStyleLbl="node1" presStyleIdx="2" presStyleCnt="5" custScaleX="11375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B3DB59-CA38-4293-9018-E86A8932A385}" type="pres">
      <dgm:prSet presAssocID="{748FDEBC-A7AE-4C52-938A-127F1D87733E}" presName="spNode" presStyleCnt="0"/>
      <dgm:spPr/>
    </dgm:pt>
    <dgm:pt modelId="{DD069A99-8B0C-422E-9ABC-E6AB2F143AE3}" type="pres">
      <dgm:prSet presAssocID="{058B309F-C4C5-439B-913F-79621C58AF2D}" presName="sibTrans" presStyleLbl="sibTrans1D1" presStyleIdx="2" presStyleCnt="5"/>
      <dgm:spPr/>
      <dgm:t>
        <a:bodyPr/>
        <a:lstStyle/>
        <a:p>
          <a:endParaRPr lang="fr-FR"/>
        </a:p>
      </dgm:t>
    </dgm:pt>
    <dgm:pt modelId="{ABAD2680-87CA-4CCB-9F4F-354F652D9BB7}" type="pres">
      <dgm:prSet presAssocID="{6175CAD4-3121-41D5-919A-64918789AD58}" presName="node" presStyleLbl="node1" presStyleIdx="3" presStyleCnt="5" custScaleX="11375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8D2ACC-74BA-42AF-83D9-DB5E8DCA70CF}" type="pres">
      <dgm:prSet presAssocID="{6175CAD4-3121-41D5-919A-64918789AD58}" presName="spNode" presStyleCnt="0"/>
      <dgm:spPr/>
    </dgm:pt>
    <dgm:pt modelId="{F1289A31-A802-40DE-8AD2-CC9CCC60C2C5}" type="pres">
      <dgm:prSet presAssocID="{9F5CD551-AF17-45F9-AC65-E0D4CD553670}" presName="sibTrans" presStyleLbl="sibTrans1D1" presStyleIdx="3" presStyleCnt="5"/>
      <dgm:spPr/>
      <dgm:t>
        <a:bodyPr/>
        <a:lstStyle/>
        <a:p>
          <a:endParaRPr lang="fr-FR"/>
        </a:p>
      </dgm:t>
    </dgm:pt>
    <dgm:pt modelId="{D47EF21D-0822-48FC-BB8B-FC4D8EFEF57C}" type="pres">
      <dgm:prSet presAssocID="{8EDD6B2E-657A-4B9A-A09A-1BEF11FB06C1}" presName="node" presStyleLbl="node1" presStyleIdx="4" presStyleCnt="5" custScaleX="144766" custScaleY="101277" custRadScaleRad="120937" custRadScaleInc="-5985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FD92D71-8EE3-4609-9545-1A9F7BD6931E}" type="pres">
      <dgm:prSet presAssocID="{8EDD6B2E-657A-4B9A-A09A-1BEF11FB06C1}" presName="spNode" presStyleCnt="0"/>
      <dgm:spPr/>
    </dgm:pt>
    <dgm:pt modelId="{38C6E6C8-94ED-4175-A9C4-08109CE6C1F4}" type="pres">
      <dgm:prSet presAssocID="{D0B85D47-8A43-49DD-840B-A7E236CB8BC6}" presName="sibTrans" presStyleLbl="sibTrans1D1" presStyleIdx="4" presStyleCnt="5"/>
      <dgm:spPr/>
      <dgm:t>
        <a:bodyPr/>
        <a:lstStyle/>
        <a:p>
          <a:endParaRPr lang="fr-FR"/>
        </a:p>
      </dgm:t>
    </dgm:pt>
  </dgm:ptLst>
  <dgm:cxnLst>
    <dgm:cxn modelId="{F750470F-EC6F-46D4-9261-85BD47BF5083}" type="presOf" srcId="{058B309F-C4C5-439B-913F-79621C58AF2D}" destId="{DD069A99-8B0C-422E-9ABC-E6AB2F143AE3}" srcOrd="0" destOrd="0" presId="urn:microsoft.com/office/officeart/2005/8/layout/cycle6"/>
    <dgm:cxn modelId="{EDC95892-4C3C-4C52-83A4-30EC8CB3EF82}" type="presOf" srcId="{748FDEBC-A7AE-4C52-938A-127F1D87733E}" destId="{7ACB03E8-50D9-4FFC-B017-00EBFC93A935}" srcOrd="0" destOrd="0" presId="urn:microsoft.com/office/officeart/2005/8/layout/cycle6"/>
    <dgm:cxn modelId="{F54217D9-4E69-4B12-B94C-E0B8436F98AF}" srcId="{C488F1C8-CD29-4AD7-9DFA-D40925F658B8}" destId="{748FDEBC-A7AE-4C52-938A-127F1D87733E}" srcOrd="2" destOrd="0" parTransId="{C1C37B2D-2461-4A23-89FA-BBCD1B7B93A0}" sibTransId="{058B309F-C4C5-439B-913F-79621C58AF2D}"/>
    <dgm:cxn modelId="{22FA062E-943D-414C-8CCB-46B860426EF7}" type="presOf" srcId="{D0B85D47-8A43-49DD-840B-A7E236CB8BC6}" destId="{38C6E6C8-94ED-4175-A9C4-08109CE6C1F4}" srcOrd="0" destOrd="0" presId="urn:microsoft.com/office/officeart/2005/8/layout/cycle6"/>
    <dgm:cxn modelId="{F2FEFE67-611B-4EF1-8E7A-13BBCC9C2288}" type="presOf" srcId="{9F5CD551-AF17-45F9-AC65-E0D4CD553670}" destId="{F1289A31-A802-40DE-8AD2-CC9CCC60C2C5}" srcOrd="0" destOrd="0" presId="urn:microsoft.com/office/officeart/2005/8/layout/cycle6"/>
    <dgm:cxn modelId="{E7546973-1EA5-469B-B68D-3E4FE86F02AC}" srcId="{C488F1C8-CD29-4AD7-9DFA-D40925F658B8}" destId="{6175CAD4-3121-41D5-919A-64918789AD58}" srcOrd="3" destOrd="0" parTransId="{ACC14D4B-95B1-4525-BE85-FB78B6D7DF6C}" sibTransId="{9F5CD551-AF17-45F9-AC65-E0D4CD553670}"/>
    <dgm:cxn modelId="{D4721841-1903-4702-BDEC-D904F9D19940}" srcId="{C488F1C8-CD29-4AD7-9DFA-D40925F658B8}" destId="{8EDD6B2E-657A-4B9A-A09A-1BEF11FB06C1}" srcOrd="4" destOrd="0" parTransId="{34CF41CC-691A-4F44-8E3F-068D5D6C56B0}" sibTransId="{D0B85D47-8A43-49DD-840B-A7E236CB8BC6}"/>
    <dgm:cxn modelId="{5EF6AB89-B578-49B7-B945-4400FF586981}" type="presOf" srcId="{50B85AC3-8706-4418-BF35-CB43008ACFCC}" destId="{168F97AB-7159-4B66-B096-BCDEC26CC861}" srcOrd="0" destOrd="0" presId="urn:microsoft.com/office/officeart/2005/8/layout/cycle6"/>
    <dgm:cxn modelId="{8C7ADB33-997B-449A-A73F-949A4E592E79}" type="presOf" srcId="{C488F1C8-CD29-4AD7-9DFA-D40925F658B8}" destId="{225741D0-C587-4607-8AAE-E45E06B5161F}" srcOrd="0" destOrd="0" presId="urn:microsoft.com/office/officeart/2005/8/layout/cycle6"/>
    <dgm:cxn modelId="{9F2348E4-1C96-46F9-BBB0-E8E79C0A844D}" srcId="{C488F1C8-CD29-4AD7-9DFA-D40925F658B8}" destId="{50B85AC3-8706-4418-BF35-CB43008ACFCC}" srcOrd="1" destOrd="0" parTransId="{FE2CBF7A-ACA3-4718-B6D4-9B907746FDF4}" sibTransId="{7B8977C1-EC71-42E2-9DC3-D84574A17D0D}"/>
    <dgm:cxn modelId="{43A07B8D-04AF-4455-8C61-F0E038445A6C}" type="presOf" srcId="{6175CAD4-3121-41D5-919A-64918789AD58}" destId="{ABAD2680-87CA-4CCB-9F4F-354F652D9BB7}" srcOrd="0" destOrd="0" presId="urn:microsoft.com/office/officeart/2005/8/layout/cycle6"/>
    <dgm:cxn modelId="{044B39CB-5C01-4D94-9EB6-A30BEE6D7B6C}" type="presOf" srcId="{79C53D73-BADC-43EC-A804-FC9C488E2B5F}" destId="{AA47D668-5F45-497E-9D43-F94EA8BBE394}" srcOrd="0" destOrd="0" presId="urn:microsoft.com/office/officeart/2005/8/layout/cycle6"/>
    <dgm:cxn modelId="{0F249C58-3127-4B06-998D-14A0D5E0BF19}" type="presOf" srcId="{8EDD6B2E-657A-4B9A-A09A-1BEF11FB06C1}" destId="{D47EF21D-0822-48FC-BB8B-FC4D8EFEF57C}" srcOrd="0" destOrd="0" presId="urn:microsoft.com/office/officeart/2005/8/layout/cycle6"/>
    <dgm:cxn modelId="{B9677B6A-1E11-49DA-87E2-B606B5DC004C}" type="presOf" srcId="{7B8977C1-EC71-42E2-9DC3-D84574A17D0D}" destId="{DBE0C3C4-BB9C-4D0A-87C6-84D2BFE67B08}" srcOrd="0" destOrd="0" presId="urn:microsoft.com/office/officeart/2005/8/layout/cycle6"/>
    <dgm:cxn modelId="{CB3C8F5C-4486-4BB1-92AD-5F9F5A2416FE}" type="presOf" srcId="{DB2DC0A4-30AA-4032-BAE0-3F0D69B601B1}" destId="{ED239388-8939-42F5-B1A3-8AA9DC008C96}" srcOrd="0" destOrd="0" presId="urn:microsoft.com/office/officeart/2005/8/layout/cycle6"/>
    <dgm:cxn modelId="{6DB1631B-77A1-46BF-94A3-2F8CF3377ADF}" srcId="{C488F1C8-CD29-4AD7-9DFA-D40925F658B8}" destId="{79C53D73-BADC-43EC-A804-FC9C488E2B5F}" srcOrd="0" destOrd="0" parTransId="{2B5725C4-35E0-4891-951A-88DCC8EEE021}" sibTransId="{DB2DC0A4-30AA-4032-BAE0-3F0D69B601B1}"/>
    <dgm:cxn modelId="{D085E1A8-FFAE-4CF8-8E3B-1CB2EB6FE94A}" type="presParOf" srcId="{225741D0-C587-4607-8AAE-E45E06B5161F}" destId="{AA47D668-5F45-497E-9D43-F94EA8BBE394}" srcOrd="0" destOrd="0" presId="urn:microsoft.com/office/officeart/2005/8/layout/cycle6"/>
    <dgm:cxn modelId="{FE4F55AC-064B-4C3D-A6D1-F914E4A22431}" type="presParOf" srcId="{225741D0-C587-4607-8AAE-E45E06B5161F}" destId="{D9DB6B4B-DFAF-4CB2-AF69-097A33162BCC}" srcOrd="1" destOrd="0" presId="urn:microsoft.com/office/officeart/2005/8/layout/cycle6"/>
    <dgm:cxn modelId="{6791C58B-0278-4FA7-82AD-0D8A7E673F79}" type="presParOf" srcId="{225741D0-C587-4607-8AAE-E45E06B5161F}" destId="{ED239388-8939-42F5-B1A3-8AA9DC008C96}" srcOrd="2" destOrd="0" presId="urn:microsoft.com/office/officeart/2005/8/layout/cycle6"/>
    <dgm:cxn modelId="{D9FE1933-27BC-433C-890E-674DA25813E0}" type="presParOf" srcId="{225741D0-C587-4607-8AAE-E45E06B5161F}" destId="{168F97AB-7159-4B66-B096-BCDEC26CC861}" srcOrd="3" destOrd="0" presId="urn:microsoft.com/office/officeart/2005/8/layout/cycle6"/>
    <dgm:cxn modelId="{DD8D44A4-10BB-4890-94FD-8039415C36F2}" type="presParOf" srcId="{225741D0-C587-4607-8AAE-E45E06B5161F}" destId="{ACE1A088-40E2-4DF8-A3D8-AF74732550E6}" srcOrd="4" destOrd="0" presId="urn:microsoft.com/office/officeart/2005/8/layout/cycle6"/>
    <dgm:cxn modelId="{3D0FAC37-82F3-4B13-87F7-9FADD095D84D}" type="presParOf" srcId="{225741D0-C587-4607-8AAE-E45E06B5161F}" destId="{DBE0C3C4-BB9C-4D0A-87C6-84D2BFE67B08}" srcOrd="5" destOrd="0" presId="urn:microsoft.com/office/officeart/2005/8/layout/cycle6"/>
    <dgm:cxn modelId="{991CB71F-6D97-484F-A4EA-A904E6110C2C}" type="presParOf" srcId="{225741D0-C587-4607-8AAE-E45E06B5161F}" destId="{7ACB03E8-50D9-4FFC-B017-00EBFC93A935}" srcOrd="6" destOrd="0" presId="urn:microsoft.com/office/officeart/2005/8/layout/cycle6"/>
    <dgm:cxn modelId="{2F2DB2B6-3F8D-4194-A366-8DD5582CB9D8}" type="presParOf" srcId="{225741D0-C587-4607-8AAE-E45E06B5161F}" destId="{EEB3DB59-CA38-4293-9018-E86A8932A385}" srcOrd="7" destOrd="0" presId="urn:microsoft.com/office/officeart/2005/8/layout/cycle6"/>
    <dgm:cxn modelId="{00C84F64-893C-41EC-9C96-734E5CB40F94}" type="presParOf" srcId="{225741D0-C587-4607-8AAE-E45E06B5161F}" destId="{DD069A99-8B0C-422E-9ABC-E6AB2F143AE3}" srcOrd="8" destOrd="0" presId="urn:microsoft.com/office/officeart/2005/8/layout/cycle6"/>
    <dgm:cxn modelId="{3B0C26D8-C899-41C2-8C35-7A4B4580CAB1}" type="presParOf" srcId="{225741D0-C587-4607-8AAE-E45E06B5161F}" destId="{ABAD2680-87CA-4CCB-9F4F-354F652D9BB7}" srcOrd="9" destOrd="0" presId="urn:microsoft.com/office/officeart/2005/8/layout/cycle6"/>
    <dgm:cxn modelId="{6297870D-133F-402B-94C1-09A0B4AE0059}" type="presParOf" srcId="{225741D0-C587-4607-8AAE-E45E06B5161F}" destId="{5A8D2ACC-74BA-42AF-83D9-DB5E8DCA70CF}" srcOrd="10" destOrd="0" presId="urn:microsoft.com/office/officeart/2005/8/layout/cycle6"/>
    <dgm:cxn modelId="{39B02A5F-B818-4EB6-A110-92882A9920DF}" type="presParOf" srcId="{225741D0-C587-4607-8AAE-E45E06B5161F}" destId="{F1289A31-A802-40DE-8AD2-CC9CCC60C2C5}" srcOrd="11" destOrd="0" presId="urn:microsoft.com/office/officeart/2005/8/layout/cycle6"/>
    <dgm:cxn modelId="{748EBD85-1062-46FC-8012-3EBD4AD8E3F6}" type="presParOf" srcId="{225741D0-C587-4607-8AAE-E45E06B5161F}" destId="{D47EF21D-0822-48FC-BB8B-FC4D8EFEF57C}" srcOrd="12" destOrd="0" presId="urn:microsoft.com/office/officeart/2005/8/layout/cycle6"/>
    <dgm:cxn modelId="{4C9D1E06-8189-4E7A-A105-6FBCC8EB6937}" type="presParOf" srcId="{225741D0-C587-4607-8AAE-E45E06B5161F}" destId="{EFD92D71-8EE3-4609-9545-1A9F7BD6931E}" srcOrd="13" destOrd="0" presId="urn:microsoft.com/office/officeart/2005/8/layout/cycle6"/>
    <dgm:cxn modelId="{4A276F4E-B749-4C12-AE59-2D2BBEFD3719}" type="presParOf" srcId="{225741D0-C587-4607-8AAE-E45E06B5161F}" destId="{38C6E6C8-94ED-4175-A9C4-08109CE6C1F4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47D668-5F45-497E-9D43-F94EA8BBE394}">
      <dsp:nvSpPr>
        <dsp:cNvPr id="0" name=""/>
        <dsp:cNvSpPr/>
      </dsp:nvSpPr>
      <dsp:spPr>
        <a:xfrm>
          <a:off x="3142811" y="812"/>
          <a:ext cx="2016215" cy="829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Raise awareness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&amp; understanding </a:t>
          </a:r>
        </a:p>
      </dsp:txBody>
      <dsp:txXfrm>
        <a:off x="3183318" y="41319"/>
        <a:ext cx="1935201" cy="748772"/>
      </dsp:txXfrm>
    </dsp:sp>
    <dsp:sp modelId="{ED239388-8939-42F5-B1A3-8AA9DC008C96}">
      <dsp:nvSpPr>
        <dsp:cNvPr id="0" name=""/>
        <dsp:cNvSpPr/>
      </dsp:nvSpPr>
      <dsp:spPr>
        <a:xfrm>
          <a:off x="3079700" y="703015"/>
          <a:ext cx="3318721" cy="3318721"/>
        </a:xfrm>
        <a:custGeom>
          <a:avLst/>
          <a:gdLst/>
          <a:ahLst/>
          <a:cxnLst/>
          <a:rect l="0" t="0" r="0" b="0"/>
          <a:pathLst>
            <a:path>
              <a:moveTo>
                <a:pt x="2091358" y="57219"/>
              </a:moveTo>
              <a:arcTo wR="1659360" hR="1659360" stAng="17105413" swAng="259209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8F97AB-7159-4B66-B096-BCDEC26CC861}">
      <dsp:nvSpPr>
        <dsp:cNvPr id="0" name=""/>
        <dsp:cNvSpPr/>
      </dsp:nvSpPr>
      <dsp:spPr>
        <a:xfrm>
          <a:off x="5256579" y="1500840"/>
          <a:ext cx="1950254" cy="829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Share experiences</a:t>
          </a:r>
        </a:p>
      </dsp:txBody>
      <dsp:txXfrm>
        <a:off x="5297086" y="1541347"/>
        <a:ext cx="1869240" cy="748772"/>
      </dsp:txXfrm>
    </dsp:sp>
    <dsp:sp modelId="{DBE0C3C4-BB9C-4D0A-87C6-84D2BFE67B08}">
      <dsp:nvSpPr>
        <dsp:cNvPr id="0" name=""/>
        <dsp:cNvSpPr/>
      </dsp:nvSpPr>
      <dsp:spPr>
        <a:xfrm>
          <a:off x="3111920" y="-134109"/>
          <a:ext cx="3318721" cy="3318721"/>
        </a:xfrm>
        <a:custGeom>
          <a:avLst/>
          <a:gdLst/>
          <a:ahLst/>
          <a:cxnLst/>
          <a:rect l="0" t="0" r="0" b="0"/>
          <a:pathLst>
            <a:path>
              <a:moveTo>
                <a:pt x="3105452" y="2473177"/>
              </a:moveTo>
              <a:arcTo wR="1659360" hR="1659360" stAng="1762169" swAng="199266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CB03E8-50D9-4FFC-B017-00EBFC93A935}">
      <dsp:nvSpPr>
        <dsp:cNvPr id="0" name=""/>
        <dsp:cNvSpPr/>
      </dsp:nvSpPr>
      <dsp:spPr>
        <a:xfrm>
          <a:off x="4400159" y="3002624"/>
          <a:ext cx="1452216" cy="829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Develop common approaches</a:t>
          </a:r>
        </a:p>
      </dsp:txBody>
      <dsp:txXfrm>
        <a:off x="4440666" y="3043131"/>
        <a:ext cx="1371202" cy="748772"/>
      </dsp:txXfrm>
    </dsp:sp>
    <dsp:sp modelId="{DD069A99-8B0C-422E-9ABC-E6AB2F143AE3}">
      <dsp:nvSpPr>
        <dsp:cNvPr id="0" name=""/>
        <dsp:cNvSpPr/>
      </dsp:nvSpPr>
      <dsp:spPr>
        <a:xfrm>
          <a:off x="2491558" y="415706"/>
          <a:ext cx="3318721" cy="3318721"/>
        </a:xfrm>
        <a:custGeom>
          <a:avLst/>
          <a:gdLst/>
          <a:ahLst/>
          <a:cxnLst/>
          <a:rect l="0" t="0" r="0" b="0"/>
          <a:pathLst>
            <a:path>
              <a:moveTo>
                <a:pt x="1903671" y="3300638"/>
              </a:moveTo>
              <a:arcTo wR="1659360" hR="1659360" stAng="4892008" swAng="101598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AD2680-87CA-4CCB-9F4F-354F652D9BB7}">
      <dsp:nvSpPr>
        <dsp:cNvPr id="0" name=""/>
        <dsp:cNvSpPr/>
      </dsp:nvSpPr>
      <dsp:spPr>
        <a:xfrm>
          <a:off x="2449463" y="3002624"/>
          <a:ext cx="1452216" cy="8297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/>
            <a:t>Promote Transparency</a:t>
          </a:r>
        </a:p>
      </dsp:txBody>
      <dsp:txXfrm>
        <a:off x="2489970" y="3043131"/>
        <a:ext cx="1371202" cy="748772"/>
      </dsp:txXfrm>
    </dsp:sp>
    <dsp:sp modelId="{F1289A31-A802-40DE-8AD2-CC9CCC60C2C5}">
      <dsp:nvSpPr>
        <dsp:cNvPr id="0" name=""/>
        <dsp:cNvSpPr/>
      </dsp:nvSpPr>
      <dsp:spPr>
        <a:xfrm>
          <a:off x="1965008" y="-82244"/>
          <a:ext cx="3318721" cy="3318721"/>
        </a:xfrm>
        <a:custGeom>
          <a:avLst/>
          <a:gdLst/>
          <a:ahLst/>
          <a:cxnLst/>
          <a:rect l="0" t="0" r="0" b="0"/>
          <a:pathLst>
            <a:path>
              <a:moveTo>
                <a:pt x="802459" y="3080345"/>
              </a:moveTo>
              <a:arcTo wR="1659360" hR="1659360" stAng="7265483" swAng="180825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EF21D-0822-48FC-BB8B-FC4D8EFEF57C}">
      <dsp:nvSpPr>
        <dsp:cNvPr id="0" name=""/>
        <dsp:cNvSpPr/>
      </dsp:nvSpPr>
      <dsp:spPr>
        <a:xfrm>
          <a:off x="1224135" y="1527677"/>
          <a:ext cx="1848075" cy="8403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/>
            <a:t>Identify priority areas of common interest</a:t>
          </a:r>
        </a:p>
      </dsp:txBody>
      <dsp:txXfrm>
        <a:off x="1265159" y="1568701"/>
        <a:ext cx="1766027" cy="758335"/>
      </dsp:txXfrm>
    </dsp:sp>
    <dsp:sp modelId="{38C6E6C8-94ED-4175-A9C4-08109CE6C1F4}">
      <dsp:nvSpPr>
        <dsp:cNvPr id="0" name=""/>
        <dsp:cNvSpPr/>
      </dsp:nvSpPr>
      <dsp:spPr>
        <a:xfrm>
          <a:off x="2013709" y="670034"/>
          <a:ext cx="3318721" cy="3318721"/>
        </a:xfrm>
        <a:custGeom>
          <a:avLst/>
          <a:gdLst/>
          <a:ahLst/>
          <a:cxnLst/>
          <a:rect l="0" t="0" r="0" b="0"/>
          <a:pathLst>
            <a:path>
              <a:moveTo>
                <a:pt x="212372" y="847139"/>
              </a:moveTo>
              <a:arcTo wR="1659360" hR="1659360" stAng="12558379" swAng="249855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4CB75-F382-4433-98E6-05EFE529AE54}" type="datetimeFigureOut">
              <a:rPr lang="en-GB" smtClean="0"/>
              <a:t>10/10/17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4E7BA-B494-45C8-BCDC-B9E2E08FB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349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01189" y="4441614"/>
            <a:ext cx="5822522" cy="1012613"/>
          </a:xfrm>
        </p:spPr>
        <p:txBody>
          <a:bodyPr/>
          <a:lstStyle>
            <a:lvl1pPr algn="l">
              <a:defRPr baseline="0">
                <a:solidFill>
                  <a:srgbClr val="00457D"/>
                </a:solidFill>
                <a:latin typeface="Arial" pitchFamily="34" charset="0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01189" y="6112424"/>
            <a:ext cx="5822522" cy="556937"/>
          </a:xfrm>
        </p:spPr>
        <p:txBody>
          <a:bodyPr>
            <a:normAutofit/>
          </a:bodyPr>
          <a:lstStyle>
            <a:lvl1pPr marL="0" indent="0" algn="l">
              <a:buNone/>
              <a:defRPr sz="1500" b="1" i="0" baseline="0">
                <a:solidFill>
                  <a:schemeClr val="tx2"/>
                </a:solidFill>
                <a:latin typeface="Arial" pitchFamily="34" charset="0"/>
              </a:defRPr>
            </a:lvl1pPr>
            <a:lvl2pPr marL="457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3F44B-DA6F-4345-A37C-3313DF9417D1}" type="datetime1">
              <a:rPr lang="en-GB"/>
              <a:pPr>
                <a:defRPr/>
              </a:pPr>
              <a:t>10/10/17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2872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09698-AB33-4EC3-8BAA-8E59FF4AEB16}" type="datetime1">
              <a:rPr lang="en-GB"/>
              <a:pPr>
                <a:defRPr/>
              </a:pPr>
              <a:t>10/10/17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F8393-AC1D-468F-8D7A-6520BD0B22B5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632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16678" y="1353144"/>
            <a:ext cx="2188891" cy="4759279"/>
          </a:xfrm>
        </p:spPr>
        <p:txBody>
          <a:bodyPr vert="eaVert"/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4569" y="1353144"/>
            <a:ext cx="6452656" cy="4759279"/>
          </a:xfrm>
        </p:spPr>
        <p:txBody>
          <a:bodyPr vert="eaVert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7114F-D420-4CDD-B55E-F8D924CA879A}" type="datetime1">
              <a:rPr lang="en-GB"/>
              <a:pPr>
                <a:defRPr/>
              </a:pPr>
              <a:t>10/10/17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146AA-5AFA-4716-BBE1-38A4150FBFC3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056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4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/>
            </a:lvl1pPr>
          </a:lstStyle>
          <a:p>
            <a:pPr>
              <a:defRPr/>
            </a:pPr>
            <a:fld id="{C562F37E-CB42-4C9A-B4C0-25B80812BA36}" type="datetime1">
              <a:rPr lang="en-GB"/>
              <a:pPr>
                <a:defRPr/>
              </a:pPr>
              <a:t>10/10/17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811B-22FE-4DF3-9343-E28FC5528503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8471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 anchor="t">
            <a:normAutofit/>
          </a:bodyPr>
          <a:lstStyle>
            <a:lvl1pPr algn="l">
              <a:defRPr sz="2400" b="1" cap="all" baseline="0">
                <a:latin typeface="Arial" pitchFamily="34" charset="0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 baseline="0">
                <a:solidFill>
                  <a:schemeClr val="tx2"/>
                </a:solidFill>
                <a:latin typeface="Arial" pitchFamily="34" charset="0"/>
              </a:defRPr>
            </a:lvl1pPr>
            <a:lvl2pPr marL="4571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01A8F-43D6-4CC9-B6AA-AA0810E02D5D}" type="datetime1">
              <a:rPr lang="en-GB"/>
              <a:pPr>
                <a:defRPr/>
              </a:pPr>
              <a:t>10/10/17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C10E0-E185-4B92-9770-86406EA10E6B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108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2813" y="2264496"/>
            <a:ext cx="3917183" cy="3886578"/>
          </a:xfrm>
        </p:spPr>
        <p:txBody>
          <a:bodyPr/>
          <a:lstStyle>
            <a:lvl1pPr>
              <a:defRPr sz="2000" b="1" i="0" baseline="0">
                <a:latin typeface="Arial" pitchFamily="34" charset="0"/>
              </a:defRPr>
            </a:lvl1pPr>
            <a:lvl2pPr>
              <a:defRPr sz="1500" baseline="0"/>
            </a:lvl2pPr>
            <a:lvl3pPr>
              <a:defRPr sz="1300" baseline="0"/>
            </a:lvl3pPr>
            <a:lvl4pPr>
              <a:defRPr sz="1300" baseline="0"/>
            </a:lvl4pPr>
            <a:lvl5pPr>
              <a:defRPr sz="13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23894" y="2264496"/>
            <a:ext cx="3917183" cy="3886578"/>
          </a:xfrm>
        </p:spPr>
        <p:txBody>
          <a:bodyPr/>
          <a:lstStyle>
            <a:lvl1pPr>
              <a:defRPr sz="2000" b="1" i="0" baseline="0">
                <a:latin typeface="Arial" pitchFamily="34" charset="0"/>
              </a:defRPr>
            </a:lvl1pPr>
            <a:lvl2pPr>
              <a:defRPr sz="1500" baseline="0"/>
            </a:lvl2pPr>
            <a:lvl3pPr>
              <a:defRPr sz="1300" baseline="0"/>
            </a:lvl3pPr>
            <a:lvl4pPr>
              <a:defRPr sz="1300" baseline="0"/>
            </a:lvl4pPr>
            <a:lvl5pPr>
              <a:defRPr sz="13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53C67-C0A3-476F-B628-B9136DA731A2}" type="datetime1">
              <a:rPr lang="en-GB"/>
              <a:pPr>
                <a:defRPr/>
              </a:pPr>
              <a:t>10/10/17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82D43-E14C-48D2-AFB4-7405CFC86860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212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 userDrawn="1"/>
        </p:nvSpPr>
        <p:spPr bwMode="auto">
          <a:xfrm>
            <a:off x="3355975" y="441325"/>
            <a:ext cx="53308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 anchor="ctr"/>
          <a:lstStyle>
            <a:lvl1pPr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300163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300163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300163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300163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051">
              <a:defRPr/>
            </a:pPr>
            <a:r>
              <a:rPr lang="fr-FR" sz="2400" b="1">
                <a:solidFill>
                  <a:srgbClr val="00457D"/>
                </a:solidFill>
              </a:rPr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>
                <a:latin typeface="Arial" pitchFamily="34" charset="0"/>
              </a:defRPr>
            </a:lvl1pPr>
            <a:lvl2pPr marL="457130" indent="0">
              <a:buNone/>
              <a:defRPr sz="2000" b="1"/>
            </a:lvl2pPr>
            <a:lvl3pPr marL="914259" indent="0">
              <a:buNone/>
              <a:defRPr sz="1800" b="1"/>
            </a:lvl3pPr>
            <a:lvl4pPr marL="1371390" indent="0">
              <a:buNone/>
              <a:defRPr sz="1600" b="1"/>
            </a:lvl4pPr>
            <a:lvl5pPr marL="1828519" indent="0">
              <a:buNone/>
              <a:defRPr sz="1600" b="1"/>
            </a:lvl5pPr>
            <a:lvl6pPr marL="2285649" indent="0">
              <a:buNone/>
              <a:defRPr sz="1600" b="1"/>
            </a:lvl6pPr>
            <a:lvl7pPr marL="2742780" indent="0">
              <a:buNone/>
              <a:defRPr sz="1600" b="1"/>
            </a:lvl7pPr>
            <a:lvl8pPr marL="3199908" indent="0">
              <a:buNone/>
              <a:defRPr sz="1600" b="1"/>
            </a:lvl8pPr>
            <a:lvl9pPr marL="3657039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 baseline="0">
                <a:latin typeface="Arial" pitchFamily="34" charset="0"/>
              </a:defRPr>
            </a:lvl1pPr>
            <a:lvl2pPr>
              <a:defRPr sz="1500" baseline="0"/>
            </a:lvl2pPr>
            <a:lvl3pPr>
              <a:defRPr sz="1300" baseline="0"/>
            </a:lvl3pPr>
            <a:lvl4pPr>
              <a:defRPr sz="1300" baseline="0"/>
            </a:lvl4pPr>
            <a:lvl5pPr>
              <a:defRPr sz="13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>
                <a:latin typeface="Arial" pitchFamily="34" charset="0"/>
              </a:defRPr>
            </a:lvl1pPr>
            <a:lvl2pPr marL="457130" indent="0">
              <a:buNone/>
              <a:defRPr sz="2000" b="1"/>
            </a:lvl2pPr>
            <a:lvl3pPr marL="914259" indent="0">
              <a:buNone/>
              <a:defRPr sz="1800" b="1"/>
            </a:lvl3pPr>
            <a:lvl4pPr marL="1371390" indent="0">
              <a:buNone/>
              <a:defRPr sz="1600" b="1"/>
            </a:lvl4pPr>
            <a:lvl5pPr marL="1828519" indent="0">
              <a:buNone/>
              <a:defRPr sz="1600" b="1"/>
            </a:lvl5pPr>
            <a:lvl6pPr marL="2285649" indent="0">
              <a:buNone/>
              <a:defRPr sz="1600" b="1"/>
            </a:lvl6pPr>
            <a:lvl7pPr marL="2742780" indent="0">
              <a:buNone/>
              <a:defRPr sz="1600" b="1"/>
            </a:lvl7pPr>
            <a:lvl8pPr marL="3199908" indent="0">
              <a:buNone/>
              <a:defRPr sz="1600" b="1"/>
            </a:lvl8pPr>
            <a:lvl9pPr marL="3657039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000" baseline="0">
                <a:latin typeface="Arial" pitchFamily="34" charset="0"/>
              </a:defRPr>
            </a:lvl1pPr>
            <a:lvl2pPr>
              <a:defRPr sz="1500" baseline="0"/>
            </a:lvl2pPr>
            <a:lvl3pPr>
              <a:defRPr sz="1300" baseline="0"/>
            </a:lvl3pPr>
            <a:lvl4pPr>
              <a:defRPr sz="1300" baseline="0"/>
            </a:lvl4pPr>
            <a:lvl5pPr>
              <a:defRPr sz="13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4CE25-6756-4867-B5E3-DD3D10A4532A}" type="datetime1">
              <a:rPr lang="en-GB"/>
              <a:pPr>
                <a:defRPr/>
              </a:pPr>
              <a:t>10/10/17</a:t>
            </a:fld>
            <a:endParaRPr lang="fr-FR" dirty="0"/>
          </a:p>
        </p:txBody>
      </p:sp>
      <p:sp>
        <p:nvSpPr>
          <p:cNvPr id="9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DF99D-7E48-42F5-B061-476369A560E2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9224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B883B-5FBF-4F46-9FE8-74F876A2241E}" type="datetime1">
              <a:rPr lang="en-GB"/>
              <a:pPr>
                <a:defRPr/>
              </a:pPr>
              <a:t>10/10/17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BDB42-E355-4415-909E-F37F69D1C1D8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259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35C7F-436A-41A6-8801-B5251F31A705}" type="datetime1">
              <a:rPr lang="en-GB"/>
              <a:pPr>
                <a:defRPr/>
              </a:pPr>
              <a:t>10/10/17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D09AA-D179-4021-88BC-9E5DBC5B34F3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4207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1676236"/>
            <a:ext cx="3008313" cy="841415"/>
          </a:xfrm>
        </p:spPr>
        <p:txBody>
          <a:bodyPr anchor="b">
            <a:noAutofit/>
          </a:bodyPr>
          <a:lstStyle>
            <a:lvl1pPr algn="l">
              <a:defRPr sz="2400" b="1" baseline="0">
                <a:latin typeface="Arial" pitchFamily="34" charset="0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543054"/>
            <a:ext cx="5111750" cy="5583109"/>
          </a:xfrm>
        </p:spPr>
        <p:txBody>
          <a:bodyPr/>
          <a:lstStyle>
            <a:lvl1pPr>
              <a:defRPr sz="2000" baseline="0">
                <a:latin typeface="Arial" pitchFamily="34" charset="0"/>
              </a:defRPr>
            </a:lvl1pPr>
            <a:lvl2pPr>
              <a:defRPr sz="1500" baseline="0"/>
            </a:lvl2pPr>
            <a:lvl3pPr>
              <a:defRPr sz="1300" baseline="0"/>
            </a:lvl3pPr>
            <a:lvl4pPr>
              <a:defRPr sz="1300" baseline="0"/>
            </a:lvl4pPr>
            <a:lvl5pPr>
              <a:defRPr sz="13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2729467"/>
            <a:ext cx="3008313" cy="3396696"/>
          </a:xfrm>
        </p:spPr>
        <p:txBody>
          <a:bodyPr>
            <a:normAutofit/>
          </a:bodyPr>
          <a:lstStyle>
            <a:lvl1pPr marL="0" indent="0">
              <a:buNone/>
              <a:defRPr sz="2000" baseline="0">
                <a:latin typeface="Arial" pitchFamily="34" charset="0"/>
              </a:defRPr>
            </a:lvl1pPr>
            <a:lvl2pPr marL="457130" indent="0">
              <a:buNone/>
              <a:defRPr sz="1200"/>
            </a:lvl2pPr>
            <a:lvl3pPr marL="914259" indent="0">
              <a:buNone/>
              <a:defRPr sz="1000"/>
            </a:lvl3pPr>
            <a:lvl4pPr marL="1371390" indent="0">
              <a:buNone/>
              <a:defRPr sz="900"/>
            </a:lvl4pPr>
            <a:lvl5pPr marL="1828519" indent="0">
              <a:buNone/>
              <a:defRPr sz="900"/>
            </a:lvl5pPr>
            <a:lvl6pPr marL="2285649" indent="0">
              <a:buNone/>
              <a:defRPr sz="900"/>
            </a:lvl6pPr>
            <a:lvl7pPr marL="2742780" indent="0">
              <a:buNone/>
              <a:defRPr sz="900"/>
            </a:lvl7pPr>
            <a:lvl8pPr marL="3199908" indent="0">
              <a:buNone/>
              <a:defRPr sz="900"/>
            </a:lvl8pPr>
            <a:lvl9pPr marL="3657039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67C77-B186-430C-ACDC-0C0546280440}" type="datetime1">
              <a:rPr lang="en-GB"/>
              <a:pPr>
                <a:defRPr/>
              </a:pPr>
              <a:t>10/10/17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F3799-D411-4CA4-8950-49110ADEF485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932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55604" y="4796027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55604" y="59368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30" indent="0">
              <a:buNone/>
              <a:defRPr sz="2800"/>
            </a:lvl2pPr>
            <a:lvl3pPr marL="914259" indent="0">
              <a:buNone/>
              <a:defRPr sz="2400"/>
            </a:lvl3pPr>
            <a:lvl4pPr marL="1371390" indent="0">
              <a:buNone/>
              <a:defRPr sz="2000"/>
            </a:lvl4pPr>
            <a:lvl5pPr marL="1828519" indent="0">
              <a:buNone/>
              <a:defRPr sz="2000"/>
            </a:lvl5pPr>
            <a:lvl6pPr marL="2285649" indent="0">
              <a:buNone/>
              <a:defRPr sz="2000"/>
            </a:lvl6pPr>
            <a:lvl7pPr marL="2742780" indent="0">
              <a:buNone/>
              <a:defRPr sz="2000"/>
            </a:lvl7pPr>
            <a:lvl8pPr marL="3199908" indent="0">
              <a:buNone/>
              <a:defRPr sz="2000"/>
            </a:lvl8pPr>
            <a:lvl9pPr marL="3657039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255604" y="5352964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0" indent="0">
              <a:buNone/>
              <a:defRPr sz="1200"/>
            </a:lvl2pPr>
            <a:lvl3pPr marL="914259" indent="0">
              <a:buNone/>
              <a:defRPr sz="1000"/>
            </a:lvl3pPr>
            <a:lvl4pPr marL="1371390" indent="0">
              <a:buNone/>
              <a:defRPr sz="900"/>
            </a:lvl4pPr>
            <a:lvl5pPr marL="1828519" indent="0">
              <a:buNone/>
              <a:defRPr sz="900"/>
            </a:lvl5pPr>
            <a:lvl6pPr marL="2285649" indent="0">
              <a:buNone/>
              <a:defRPr sz="900"/>
            </a:lvl6pPr>
            <a:lvl7pPr marL="2742780" indent="0">
              <a:buNone/>
              <a:defRPr sz="900"/>
            </a:lvl7pPr>
            <a:lvl8pPr marL="3199908" indent="0">
              <a:buNone/>
              <a:defRPr sz="900"/>
            </a:lvl8pPr>
            <a:lvl9pPr marL="3657039" indent="0">
              <a:buNone/>
              <a:defRPr sz="9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18749-FF10-46C6-B35D-013F7A46E474}" type="datetime1">
              <a:rPr lang="en-GB"/>
              <a:pPr>
                <a:defRPr/>
              </a:pPr>
              <a:t>10/10/17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0B7EB-1DF9-4ADF-BF90-0AEF406CA7BE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581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355975" y="441325"/>
            <a:ext cx="5330825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 noProof="1"/>
              <a:t>Cliquez</a:t>
            </a:r>
            <a:r>
              <a:rPr lang="fr-FR" altLang="fr-FR"/>
              <a:t>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l" defTabSz="914259" fontAlgn="auto">
              <a:spcBef>
                <a:spcPts val="0"/>
              </a:spcBef>
              <a:spcAft>
                <a:spcPts val="0"/>
              </a:spcAft>
              <a:defRPr sz="1100" baseline="0">
                <a:solidFill>
                  <a:srgbClr val="74A0CA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BCAB6EF9-D222-4E92-9991-30E23AF4EFB3}" type="datetime1">
              <a:rPr lang="en-GB"/>
              <a:pPr>
                <a:defRPr/>
              </a:pPr>
              <a:t>10/10/17</a:t>
            </a:fld>
            <a:endParaRPr lang="en-GB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ctr" defTabSz="91425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457D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r" defTabSz="91425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457D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016360-759C-4725-87F7-819E04CD74CA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 dt="0"/>
  <p:txStyles>
    <p:titleStyle>
      <a:lvl1pPr algn="l" defTabSz="912813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00457D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57D"/>
          </a:solidFill>
          <a:latin typeface="Arial" charset="0"/>
        </a:defRPr>
      </a:lvl2pPr>
      <a:lvl3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57D"/>
          </a:solidFill>
          <a:latin typeface="Arial" charset="0"/>
        </a:defRPr>
      </a:lvl3pPr>
      <a:lvl4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57D"/>
          </a:solidFill>
          <a:latin typeface="Arial" charset="0"/>
        </a:defRPr>
      </a:lvl4pPr>
      <a:lvl5pPr algn="l" defTabSz="912813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57D"/>
          </a:solidFill>
          <a:latin typeface="Arial" charset="0"/>
        </a:defRPr>
      </a:lvl5pPr>
      <a:lvl6pPr marL="321424" algn="l" defTabSz="914051" rtl="0" fontAlgn="base">
        <a:spcBef>
          <a:spcPct val="0"/>
        </a:spcBef>
        <a:spcAft>
          <a:spcPct val="0"/>
        </a:spcAft>
        <a:defRPr sz="2400" b="1">
          <a:solidFill>
            <a:srgbClr val="00457D"/>
          </a:solidFill>
          <a:latin typeface="Arial" charset="0"/>
        </a:defRPr>
      </a:lvl6pPr>
      <a:lvl7pPr marL="642849" algn="l" defTabSz="914051" rtl="0" fontAlgn="base">
        <a:spcBef>
          <a:spcPct val="0"/>
        </a:spcBef>
        <a:spcAft>
          <a:spcPct val="0"/>
        </a:spcAft>
        <a:defRPr sz="2400" b="1">
          <a:solidFill>
            <a:srgbClr val="00457D"/>
          </a:solidFill>
          <a:latin typeface="Arial" charset="0"/>
        </a:defRPr>
      </a:lvl7pPr>
      <a:lvl8pPr marL="964274" algn="l" defTabSz="914051" rtl="0" fontAlgn="base">
        <a:spcBef>
          <a:spcPct val="0"/>
        </a:spcBef>
        <a:spcAft>
          <a:spcPct val="0"/>
        </a:spcAft>
        <a:defRPr sz="2400" b="1">
          <a:solidFill>
            <a:srgbClr val="00457D"/>
          </a:solidFill>
          <a:latin typeface="Arial" charset="0"/>
        </a:defRPr>
      </a:lvl8pPr>
      <a:lvl9pPr marL="1285697" algn="l" defTabSz="914051" rtl="0" fontAlgn="base">
        <a:spcBef>
          <a:spcPct val="0"/>
        </a:spcBef>
        <a:spcAft>
          <a:spcPct val="0"/>
        </a:spcAft>
        <a:defRPr sz="2400" b="1">
          <a:solidFill>
            <a:srgbClr val="00457D"/>
          </a:solidFill>
          <a:latin typeface="Arial" charset="0"/>
        </a:defRPr>
      </a:lvl9pPr>
    </p:titleStyle>
    <p:bodyStyle>
      <a:lvl1pPr marL="250825" indent="-201613" algn="l" defTabSz="912813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2000" kern="1200">
          <a:solidFill>
            <a:srgbClr val="74A0CA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►"/>
        <a:defRPr sz="1500" kern="1200">
          <a:solidFill>
            <a:srgbClr val="4B4B4B"/>
          </a:solidFill>
          <a:latin typeface="Arial" pitchFamily="34" charset="0"/>
          <a:ea typeface="+mn-ea"/>
          <a:cs typeface="+mn-cs"/>
        </a:defRPr>
      </a:lvl2pPr>
      <a:lvl3pPr marL="1141413" indent="-1508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4B4B4B"/>
          </a:solidFill>
          <a:latin typeface="Arial" pitchFamily="34" charset="0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rgbClr val="4B4B4B"/>
          </a:solidFill>
          <a:latin typeface="Arial" pitchFamily="34" charset="0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rgbClr val="4B4B4B"/>
          </a:solidFill>
          <a:latin typeface="Arial" pitchFamily="34" charset="0"/>
          <a:ea typeface="+mn-ea"/>
          <a:cs typeface="+mn-cs"/>
        </a:defRPr>
      </a:lvl5pPr>
      <a:lvl6pPr marL="2514215" indent="-228564" algn="l" defTabSz="91425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44" indent="-228564" algn="l" defTabSz="91425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75" indent="-228564" algn="l" defTabSz="91425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03" indent="-228564" algn="l" defTabSz="91425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una.shortall@ceer.eu" TargetMode="Externa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ctrTitle"/>
          </p:nvPr>
        </p:nvSpPr>
        <p:spPr>
          <a:xfrm>
            <a:off x="2699792" y="4365104"/>
            <a:ext cx="6444208" cy="1265238"/>
          </a:xfrm>
        </p:spPr>
        <p:txBody>
          <a:bodyPr/>
          <a:lstStyle/>
          <a:p>
            <a:pPr eaLnBrk="1" hangingPunct="1"/>
            <a:r>
              <a:rPr lang="en-GB" altLang="fr-FR" sz="2700" dirty="0">
                <a:solidFill>
                  <a:schemeClr val="accent1"/>
                </a:solidFill>
                <a:latin typeface="Arial" charset="0"/>
              </a:rPr>
              <a:t>Partnership for the Enforcement of European Rights (PEER)</a:t>
            </a:r>
            <a:endParaRPr lang="en-GB" altLang="fr-FR" sz="2700" dirty="0">
              <a:latin typeface="Arial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67264" y="5373216"/>
            <a:ext cx="6264696" cy="1008112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2200" dirty="0">
                <a:latin typeface="Arial" charset="0"/>
              </a:rPr>
              <a:t>Una </a:t>
            </a:r>
            <a:r>
              <a:rPr lang="en-US" sz="2200" dirty="0" err="1">
                <a:latin typeface="Arial" charset="0"/>
              </a:rPr>
              <a:t>Shortall</a:t>
            </a:r>
            <a:r>
              <a:rPr lang="en-US" sz="2200" dirty="0">
                <a:latin typeface="Arial" charset="0"/>
              </a:rPr>
              <a:t> </a:t>
            </a:r>
          </a:p>
          <a:p>
            <a:pPr eaLnBrk="1" hangingPunct="1">
              <a:defRPr/>
            </a:pPr>
            <a:r>
              <a:rPr lang="en-US" sz="2200" dirty="0">
                <a:latin typeface="Arial" charset="0"/>
              </a:rPr>
              <a:t>CEER Deputy Secretary General</a:t>
            </a:r>
          </a:p>
          <a:p>
            <a:pPr eaLnBrk="1" hangingPunct="1">
              <a:defRPr/>
            </a:pPr>
            <a:r>
              <a:rPr lang="en-US" sz="2200" b="0" dirty="0">
                <a:latin typeface="Arial" charset="0"/>
              </a:rPr>
              <a:t>PEER workshop on Bundled Products, </a:t>
            </a:r>
          </a:p>
          <a:p>
            <a:pPr eaLnBrk="1" hangingPunct="1">
              <a:defRPr/>
            </a:pPr>
            <a:r>
              <a:rPr lang="en-US" sz="2200" b="0" dirty="0">
                <a:latin typeface="Arial" charset="0"/>
              </a:rPr>
              <a:t>02 October 2017</a:t>
            </a:r>
          </a:p>
          <a:p>
            <a:pPr eaLnBrk="1" hangingPunct="1">
              <a:defRPr/>
            </a:pPr>
            <a:endParaRPr lang="en-GB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Concept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E811B-22FE-4DF3-9343-E28FC5528503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14" name="Rounded Rectangle 5"/>
          <p:cNvSpPr/>
          <p:nvPr/>
        </p:nvSpPr>
        <p:spPr>
          <a:xfrm>
            <a:off x="467544" y="2060848"/>
            <a:ext cx="8352928" cy="29523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7630" tIns="87630" rIns="87630" bIns="87630" numCol="1" spcCol="1270" anchor="ctr" anchorCtr="0">
            <a:noAutofit/>
          </a:bodyPr>
          <a:lstStyle/>
          <a:p>
            <a:pPr lvl="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300" dirty="0"/>
          </a:p>
          <a:p>
            <a:pPr marL="342900" lvl="0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300" dirty="0"/>
              <a:t>Initiative of Europe’ s energy regulators (CEER) to enhance inter-agency (</a:t>
            </a:r>
            <a:r>
              <a:rPr lang="en-GB" sz="2400" dirty="0"/>
              <a:t>cross-sectoral and cross-authority) cooperation at EU level to benefit consumers</a:t>
            </a:r>
          </a:p>
          <a:p>
            <a:pPr marL="342900" lvl="0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300" dirty="0"/>
              <a:t>Administratively l</a:t>
            </a:r>
            <a:r>
              <a:rPr lang="en-US" sz="2300" kern="1200" dirty="0"/>
              <a:t>ight: CEER as </a:t>
            </a:r>
            <a:r>
              <a:rPr lang="en-US" sz="2300" dirty="0"/>
              <a:t>Secretariat, few topics, few meetings</a:t>
            </a:r>
          </a:p>
          <a:p>
            <a:pPr marL="342900" lvl="0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300" dirty="0"/>
              <a:t>No duplication: adds value to existing work e.g. Citizens’ Energy Forum, Art 29 Working Party</a:t>
            </a:r>
          </a:p>
          <a:p>
            <a:pPr marL="342900" lvl="0" indent="-342900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300" kern="1200" dirty="0"/>
              <a:t>Invited PEER Partners: mandated authorities with consumer responsibilities</a:t>
            </a:r>
            <a:r>
              <a:rPr lang="en-US" sz="2300" dirty="0"/>
              <a:t> (e.g. telecoms/energy/financial regulators, data protection authorities, consumer bodies, consumer protection authorities, ombudsmen) + </a:t>
            </a:r>
            <a:r>
              <a:rPr lang="en-US" sz="2300" kern="1200" dirty="0"/>
              <a:t>European Commission</a:t>
            </a:r>
            <a:r>
              <a:rPr lang="en-US" sz="2300" dirty="0"/>
              <a:t> + EU Agencies (ACER, BEREC, ENISA) </a:t>
            </a:r>
            <a:endParaRPr lang="en-GB" sz="2300" kern="1200" dirty="0"/>
          </a:p>
        </p:txBody>
      </p:sp>
    </p:spTree>
    <p:extLst>
      <p:ext uri="{BB962C8B-B14F-4D97-AF65-F5344CB8AC3E}">
        <p14:creationId xmlns:p14="http://schemas.microsoft.com/office/powerpoint/2010/main" val="146484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PEER 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E811B-22FE-4DF3-9343-E28FC5528503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pPr marL="65088" indent="0" algn="ctr">
              <a:spcBef>
                <a:spcPts val="0"/>
              </a:spcBef>
              <a:spcAft>
                <a:spcPts val="600"/>
              </a:spcAft>
              <a:buSzPct val="80000"/>
              <a:buNone/>
            </a:pPr>
            <a:r>
              <a:rPr lang="en-GB" sz="1800" b="1" i="1" dirty="0"/>
              <a:t>“To help protect, empower and engage European consumers through the collaboration of relevant authorities with differing consumer-related responsibilities.” </a:t>
            </a:r>
            <a:endParaRPr lang="en-GB" sz="1800" dirty="0"/>
          </a:p>
          <a:p>
            <a:pPr marL="65088" indent="0">
              <a:spcBef>
                <a:spcPts val="0"/>
              </a:spcBef>
              <a:spcAft>
                <a:spcPts val="600"/>
              </a:spcAft>
              <a:buSzPct val="80000"/>
              <a:buNone/>
            </a:pPr>
            <a:endParaRPr lang="en-GB" b="1" dirty="0">
              <a:solidFill>
                <a:srgbClr val="00457D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95536" y="2780928"/>
            <a:ext cx="8352928" cy="3888432"/>
            <a:chOff x="107504" y="2509447"/>
            <a:chExt cx="8352928" cy="3888433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1005306581"/>
                </p:ext>
              </p:extLst>
            </p:nvPr>
          </p:nvGraphicFramePr>
          <p:xfrm>
            <a:off x="107504" y="2509447"/>
            <a:ext cx="8352928" cy="388843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6" name="TextBox 5"/>
            <p:cNvSpPr txBox="1"/>
            <p:nvPr/>
          </p:nvSpPr>
          <p:spPr>
            <a:xfrm>
              <a:off x="3347864" y="4021614"/>
              <a:ext cx="1800200" cy="83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>
                  <a:solidFill>
                    <a:schemeClr val="accent5"/>
                  </a:solidFill>
                </a:rPr>
                <a:t>PEER Objectives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0977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Interested in PEER?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E811B-22FE-4DF3-9343-E28FC5528503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marL="65088" indent="0">
              <a:spcBef>
                <a:spcPts val="0"/>
              </a:spcBef>
              <a:spcAft>
                <a:spcPts val="600"/>
              </a:spcAft>
              <a:buSzPct val="80000"/>
              <a:buNone/>
            </a:pPr>
            <a:r>
              <a:rPr lang="en-GB" b="1" dirty="0"/>
              <a:t>CEER recognises that better inter-agency cooperation will help meet Europe’s Digital Single Market and Energy Union objectives. </a:t>
            </a:r>
          </a:p>
          <a:p>
            <a:pPr marL="65088" indent="0">
              <a:spcBef>
                <a:spcPts val="0"/>
              </a:spcBef>
              <a:spcAft>
                <a:spcPts val="600"/>
              </a:spcAft>
              <a:buSzPct val="80000"/>
              <a:buNone/>
            </a:pPr>
            <a:endParaRPr lang="en-GB" dirty="0"/>
          </a:p>
          <a:p>
            <a:pPr marL="407988" indent="-342900">
              <a:spcBef>
                <a:spcPts val="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GB" b="1" dirty="0"/>
              <a:t>Do you share CEER’s view and agree on the need for enhanced co-operation and consistent application of EU laws?</a:t>
            </a:r>
          </a:p>
          <a:p>
            <a:pPr marL="407988" indent="-342900">
              <a:spcBef>
                <a:spcPts val="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endParaRPr lang="en-US" b="1" dirty="0">
              <a:solidFill>
                <a:srgbClr val="00457D"/>
              </a:solidFill>
            </a:endParaRPr>
          </a:p>
          <a:p>
            <a:pPr marL="407988" indent="-342900">
              <a:spcBef>
                <a:spcPts val="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b="1" dirty="0"/>
              <a:t>Which topics are you working on which might benefit from closer inter-agency cooperation?</a:t>
            </a:r>
          </a:p>
          <a:p>
            <a:pPr marL="407988" indent="-342900">
              <a:spcBef>
                <a:spcPts val="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endParaRPr lang="en-US" b="1" dirty="0"/>
          </a:p>
          <a:p>
            <a:pPr marL="407988" indent="-342900">
              <a:spcBef>
                <a:spcPts val="0"/>
              </a:spcBef>
              <a:spcAft>
                <a:spcPts val="600"/>
              </a:spcAft>
              <a:buSzPct val="80000"/>
              <a:buFont typeface="Wingdings" panose="05000000000000000000" pitchFamily="2" charset="2"/>
              <a:buChar char="Ø"/>
            </a:pPr>
            <a:r>
              <a:rPr lang="en-US" b="1" dirty="0"/>
              <a:t>Are you interested in joining this PEER effort of closer cooperation to the benefit of Europe’s consumers? How?</a:t>
            </a:r>
          </a:p>
          <a:p>
            <a:pPr marL="65088" indent="0">
              <a:spcBef>
                <a:spcPts val="0"/>
              </a:spcBef>
              <a:spcAft>
                <a:spcPts val="600"/>
              </a:spcAft>
              <a:buSzPct val="80000"/>
              <a:buNone/>
            </a:pPr>
            <a:r>
              <a:rPr lang="en-US" dirty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6503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Want to know more about PEER?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9212" indent="0">
              <a:buNone/>
            </a:pPr>
            <a:endParaRPr lang="en-US" dirty="0"/>
          </a:p>
          <a:p>
            <a:pPr marL="49212" indent="0">
              <a:buNone/>
            </a:pPr>
            <a:endParaRPr lang="en-US" dirty="0"/>
          </a:p>
          <a:p>
            <a:pPr marL="49212" indent="0">
              <a:buNone/>
            </a:pPr>
            <a:endParaRPr lang="en-US" dirty="0"/>
          </a:p>
          <a:p>
            <a:pPr marL="49212" indent="0">
              <a:buNone/>
            </a:pPr>
            <a:endParaRPr lang="en-US" dirty="0"/>
          </a:p>
          <a:p>
            <a:pPr marL="49212" indent="0">
              <a:buNone/>
            </a:pPr>
            <a:r>
              <a:rPr lang="en-US" dirty="0"/>
              <a:t>Una </a:t>
            </a:r>
            <a:r>
              <a:rPr lang="en-US" dirty="0" err="1"/>
              <a:t>Shortall</a:t>
            </a:r>
            <a:r>
              <a:rPr lang="en-US" dirty="0"/>
              <a:t> </a:t>
            </a:r>
          </a:p>
          <a:p>
            <a:pPr marL="49212" indent="0">
              <a:buNone/>
            </a:pPr>
            <a:r>
              <a:rPr lang="en-US" dirty="0"/>
              <a:t>CEER  Deputy Secretary General</a:t>
            </a:r>
          </a:p>
          <a:p>
            <a:pPr marL="49212" indent="0">
              <a:buNone/>
            </a:pPr>
            <a:r>
              <a:rPr lang="en-US" dirty="0">
                <a:hlinkClick r:id="rId2"/>
              </a:rPr>
              <a:t>una.shortall@ceer.eu</a:t>
            </a:r>
            <a:r>
              <a:rPr lang="en-US" dirty="0"/>
              <a:t>, </a:t>
            </a:r>
          </a:p>
          <a:p>
            <a:pPr marL="49212" indent="0">
              <a:buNone/>
            </a:pPr>
            <a:endParaRPr lang="en-US" dirty="0"/>
          </a:p>
          <a:p>
            <a:pPr marL="49212" indent="0">
              <a:buNone/>
            </a:pPr>
            <a:r>
              <a:rPr lang="en-US" dirty="0"/>
              <a:t>Tel  + 32 (0) 2 788 73 31 or + 32 (0)484 668 599</a:t>
            </a:r>
          </a:p>
          <a:p>
            <a:pPr marL="49212" indent="0">
              <a:buNone/>
            </a:pP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FE811B-22FE-4DF3-9343-E28FC5528503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2708662"/>
            <a:ext cx="952500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0570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EER">
      <a:dk1>
        <a:srgbClr val="00457D"/>
      </a:dk1>
      <a:lt1>
        <a:srgbClr val="FFFFFF"/>
      </a:lt1>
      <a:dk2>
        <a:srgbClr val="74A0CA"/>
      </a:dk2>
      <a:lt2>
        <a:srgbClr val="045BBD"/>
      </a:lt2>
      <a:accent1>
        <a:srgbClr val="FABA00"/>
      </a:accent1>
      <a:accent2>
        <a:srgbClr val="000000"/>
      </a:accent2>
      <a:accent3>
        <a:srgbClr val="00457D"/>
      </a:accent3>
      <a:accent4>
        <a:srgbClr val="74A0CA"/>
      </a:accent4>
      <a:accent5>
        <a:srgbClr val="FABA00"/>
      </a:accent5>
      <a:accent6>
        <a:srgbClr val="4B4B4B"/>
      </a:accent6>
      <a:hlink>
        <a:srgbClr val="00457D"/>
      </a:hlink>
      <a:folHlink>
        <a:srgbClr val="74A0CA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3440</TotalTime>
  <Words>301</Words>
  <Application>Microsoft Macintosh PowerPoint</Application>
  <PresentationFormat>Présentation à l'écran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Partnership for the Enforcement of European Rights (PEER)</vt:lpstr>
      <vt:lpstr>PEER Concept</vt:lpstr>
      <vt:lpstr>PEER Mission</vt:lpstr>
      <vt:lpstr>Interested in PEER?</vt:lpstr>
      <vt:lpstr>Want to know more about PEER?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CEER 2020 Customer Vision</dc:title>
  <dc:creator>%USERNAME%</dc:creator>
  <cp:lastModifiedBy>Jonathan Célis</cp:lastModifiedBy>
  <cp:revision>177</cp:revision>
  <cp:lastPrinted>2015-02-10T17:11:45Z</cp:lastPrinted>
  <dcterms:created xsi:type="dcterms:W3CDTF">2014-05-26T13:21:12Z</dcterms:created>
  <dcterms:modified xsi:type="dcterms:W3CDTF">2017-10-10T11:49:59Z</dcterms:modified>
</cp:coreProperties>
</file>