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64"/>
  </p:notesMasterIdLst>
  <p:sldIdLst>
    <p:sldId id="256" r:id="rId5"/>
    <p:sldId id="266" r:id="rId6"/>
    <p:sldId id="265" r:id="rId7"/>
    <p:sldId id="264" r:id="rId8"/>
    <p:sldId id="267" r:id="rId9"/>
    <p:sldId id="262" r:id="rId10"/>
    <p:sldId id="283" r:id="rId11"/>
    <p:sldId id="274" r:id="rId12"/>
    <p:sldId id="287" r:id="rId13"/>
    <p:sldId id="263" r:id="rId14"/>
    <p:sldId id="349" r:id="rId15"/>
    <p:sldId id="294" r:id="rId16"/>
    <p:sldId id="312" r:id="rId17"/>
    <p:sldId id="313" r:id="rId18"/>
    <p:sldId id="316" r:id="rId19"/>
    <p:sldId id="276" r:id="rId20"/>
    <p:sldId id="319" r:id="rId21"/>
    <p:sldId id="277" r:id="rId22"/>
    <p:sldId id="317" r:id="rId23"/>
    <p:sldId id="295" r:id="rId24"/>
    <p:sldId id="318" r:id="rId25"/>
    <p:sldId id="320" r:id="rId26"/>
    <p:sldId id="321" r:id="rId27"/>
    <p:sldId id="278" r:id="rId28"/>
    <p:sldId id="322" r:id="rId29"/>
    <p:sldId id="293" r:id="rId30"/>
    <p:sldId id="323" r:id="rId31"/>
    <p:sldId id="325" r:id="rId32"/>
    <p:sldId id="326" r:id="rId33"/>
    <p:sldId id="329" r:id="rId34"/>
    <p:sldId id="327" r:id="rId35"/>
    <p:sldId id="328" r:id="rId36"/>
    <p:sldId id="350" r:id="rId37"/>
    <p:sldId id="290" r:id="rId38"/>
    <p:sldId id="300" r:id="rId39"/>
    <p:sldId id="279" r:id="rId40"/>
    <p:sldId id="289" r:id="rId41"/>
    <p:sldId id="296" r:id="rId42"/>
    <p:sldId id="305" r:id="rId43"/>
    <p:sldId id="307" r:id="rId44"/>
    <p:sldId id="297" r:id="rId45"/>
    <p:sldId id="310" r:id="rId46"/>
    <p:sldId id="291" r:id="rId47"/>
    <p:sldId id="303" r:id="rId48"/>
    <p:sldId id="280" r:id="rId49"/>
    <p:sldId id="347" r:id="rId50"/>
    <p:sldId id="292" r:id="rId51"/>
    <p:sldId id="338" r:id="rId52"/>
    <p:sldId id="341" r:id="rId53"/>
    <p:sldId id="311" r:id="rId54"/>
    <p:sldId id="334" r:id="rId55"/>
    <p:sldId id="333" r:id="rId56"/>
    <p:sldId id="332" r:id="rId57"/>
    <p:sldId id="337" r:id="rId58"/>
    <p:sldId id="342" r:id="rId59"/>
    <p:sldId id="346" r:id="rId60"/>
    <p:sldId id="351" r:id="rId61"/>
    <p:sldId id="352" r:id="rId62"/>
    <p:sldId id="261" r:id="rId63"/>
  </p:sldIdLst>
  <p:sldSz cx="12192000" cy="6858000"/>
  <p:notesSz cx="6858000" cy="9144000"/>
  <p:embeddedFontLst>
    <p:embeddedFont>
      <p:font typeface="Calibri" panose="020F0502020204030204" pitchFamily="34" charset="0"/>
      <p:regular r:id="rId65"/>
      <p:bold r:id="rId66"/>
      <p:italic r:id="rId67"/>
      <p:boldItalic r:id="rId68"/>
    </p:embeddedFont>
  </p:embeddedFontLst>
  <p:defaultTextStyle>
    <a:defPPr>
      <a:defRPr lang="fr-F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D"/>
    <a:srgbClr val="75A0CA"/>
    <a:srgbClr val="74A0CA"/>
    <a:srgbClr val="045B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C643D-A11B-4947-9CDA-191C35805603}" v="1" dt="2023-02-01T16:23:46.883"/>
    <p1510:client id="{56DD77EC-A914-4819-85E5-13BC89350947}" v="238" dt="2023-02-01T17:33:45.670"/>
    <p1510:client id="{D9408473-B436-4EB6-98A5-DCE3CDECF417}" v="71" dt="2023-02-01T17:44:10.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2.fntdata"/><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1.fntdata"/><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 magny" userId="1a80dbe8-8831-42c3-bf7c-22fbd71c9477" providerId="ADAL" clId="{56DD77EC-A914-4819-85E5-13BC89350947}"/>
    <pc:docChg chg="undo custSel addSld delSld modSld sldOrd modMainMaster">
      <pc:chgData name="gabriel magny" userId="1a80dbe8-8831-42c3-bf7c-22fbd71c9477" providerId="ADAL" clId="{56DD77EC-A914-4819-85E5-13BC89350947}" dt="2023-02-01T17:33:45.670" v="236"/>
      <pc:docMkLst>
        <pc:docMk/>
      </pc:docMkLst>
      <pc:sldChg chg="add">
        <pc:chgData name="gabriel magny" userId="1a80dbe8-8831-42c3-bf7c-22fbd71c9477" providerId="ADAL" clId="{56DD77EC-A914-4819-85E5-13BC89350947}" dt="2023-02-01T17:25:06.013" v="84"/>
        <pc:sldMkLst>
          <pc:docMk/>
          <pc:sldMk cId="0" sldId="262"/>
        </pc:sldMkLst>
      </pc:sldChg>
      <pc:sldChg chg="add">
        <pc:chgData name="gabriel magny" userId="1a80dbe8-8831-42c3-bf7c-22fbd71c9477" providerId="ADAL" clId="{56DD77EC-A914-4819-85E5-13BC89350947}" dt="2023-02-01T17:25:06.013" v="84"/>
        <pc:sldMkLst>
          <pc:docMk/>
          <pc:sldMk cId="3937328569" sldId="263"/>
        </pc:sldMkLst>
      </pc:sldChg>
      <pc:sldChg chg="modSp add del mod">
        <pc:chgData name="gabriel magny" userId="1a80dbe8-8831-42c3-bf7c-22fbd71c9477" providerId="ADAL" clId="{56DD77EC-A914-4819-85E5-13BC89350947}" dt="2023-02-01T17:11:00.909" v="81" actId="2890"/>
        <pc:sldMkLst>
          <pc:docMk/>
          <pc:sldMk cId="3177140706" sldId="268"/>
        </pc:sldMkLst>
        <pc:spChg chg="mod">
          <ac:chgData name="gabriel magny" userId="1a80dbe8-8831-42c3-bf7c-22fbd71c9477" providerId="ADAL" clId="{56DD77EC-A914-4819-85E5-13BC89350947}" dt="2023-02-01T17:10:59.951" v="80" actId="20577"/>
          <ac:spMkLst>
            <pc:docMk/>
            <pc:sldMk cId="3177140706" sldId="268"/>
            <ac:spMk id="6" creationId="{8CD7A80E-6A26-94F0-F271-18253C8F30CE}"/>
          </ac:spMkLst>
        </pc:spChg>
      </pc:sldChg>
      <pc:sldChg chg="modSp add del mod">
        <pc:chgData name="gabriel magny" userId="1a80dbe8-8831-42c3-bf7c-22fbd71c9477" providerId="ADAL" clId="{56DD77EC-A914-4819-85E5-13BC89350947}" dt="2023-02-01T17:10:56.464" v="72" actId="2890"/>
        <pc:sldMkLst>
          <pc:docMk/>
          <pc:sldMk cId="3586076576" sldId="269"/>
        </pc:sldMkLst>
        <pc:spChg chg="mod">
          <ac:chgData name="gabriel magny" userId="1a80dbe8-8831-42c3-bf7c-22fbd71c9477" providerId="ADAL" clId="{56DD77EC-A914-4819-85E5-13BC89350947}" dt="2023-02-01T17:10:55.765" v="71" actId="20577"/>
          <ac:spMkLst>
            <pc:docMk/>
            <pc:sldMk cId="3586076576" sldId="269"/>
            <ac:spMk id="6" creationId="{8CD7A80E-6A26-94F0-F271-18253C8F30CE}"/>
          </ac:spMkLst>
        </pc:spChg>
      </pc:sldChg>
      <pc:sldChg chg="modSp add del mod">
        <pc:chgData name="gabriel magny" userId="1a80dbe8-8831-42c3-bf7c-22fbd71c9477" providerId="ADAL" clId="{56DD77EC-A914-4819-85E5-13BC89350947}" dt="2023-02-01T17:10:54.869" v="70" actId="2890"/>
        <pc:sldMkLst>
          <pc:docMk/>
          <pc:sldMk cId="725465616" sldId="270"/>
        </pc:sldMkLst>
        <pc:spChg chg="mod">
          <ac:chgData name="gabriel magny" userId="1a80dbe8-8831-42c3-bf7c-22fbd71c9477" providerId="ADAL" clId="{56DD77EC-A914-4819-85E5-13BC89350947}" dt="2023-02-01T17:10:54.138" v="69" actId="20577"/>
          <ac:spMkLst>
            <pc:docMk/>
            <pc:sldMk cId="725465616" sldId="270"/>
            <ac:spMk id="6" creationId="{8CD7A80E-6A26-94F0-F271-18253C8F30CE}"/>
          </ac:spMkLst>
        </pc:spChg>
      </pc:sldChg>
      <pc:sldChg chg="add del ord">
        <pc:chgData name="gabriel magny" userId="1a80dbe8-8831-42c3-bf7c-22fbd71c9477" providerId="ADAL" clId="{56DD77EC-A914-4819-85E5-13BC89350947}" dt="2023-02-01T17:10:53.289" v="68" actId="2890"/>
        <pc:sldMkLst>
          <pc:docMk/>
          <pc:sldMk cId="2660579350" sldId="271"/>
        </pc:sldMkLst>
      </pc:sldChg>
      <pc:sldChg chg="add">
        <pc:chgData name="gabriel magny" userId="1a80dbe8-8831-42c3-bf7c-22fbd71c9477" providerId="ADAL" clId="{56DD77EC-A914-4819-85E5-13BC89350947}" dt="2023-02-01T17:25:06.013" v="84"/>
        <pc:sldMkLst>
          <pc:docMk/>
          <pc:sldMk cId="3488813833" sldId="274"/>
        </pc:sldMkLst>
      </pc:sldChg>
      <pc:sldChg chg="add">
        <pc:chgData name="gabriel magny" userId="1a80dbe8-8831-42c3-bf7c-22fbd71c9477" providerId="ADAL" clId="{56DD77EC-A914-4819-85E5-13BC89350947}" dt="2023-02-01T17:25:06.013" v="84"/>
        <pc:sldMkLst>
          <pc:docMk/>
          <pc:sldMk cId="1719804558" sldId="276"/>
        </pc:sldMkLst>
      </pc:sldChg>
      <pc:sldChg chg="add">
        <pc:chgData name="gabriel magny" userId="1a80dbe8-8831-42c3-bf7c-22fbd71c9477" providerId="ADAL" clId="{56DD77EC-A914-4819-85E5-13BC89350947}" dt="2023-02-01T17:25:06.013" v="84"/>
        <pc:sldMkLst>
          <pc:docMk/>
          <pc:sldMk cId="3710055291" sldId="277"/>
        </pc:sldMkLst>
      </pc:sldChg>
      <pc:sldChg chg="add">
        <pc:chgData name="gabriel magny" userId="1a80dbe8-8831-42c3-bf7c-22fbd71c9477" providerId="ADAL" clId="{56DD77EC-A914-4819-85E5-13BC89350947}" dt="2023-02-01T17:25:06.013" v="84"/>
        <pc:sldMkLst>
          <pc:docMk/>
          <pc:sldMk cId="2392442323" sldId="278"/>
        </pc:sldMkLst>
      </pc:sldChg>
      <pc:sldChg chg="add">
        <pc:chgData name="gabriel magny" userId="1a80dbe8-8831-42c3-bf7c-22fbd71c9477" providerId="ADAL" clId="{56DD77EC-A914-4819-85E5-13BC89350947}" dt="2023-02-01T17:26:39.291" v="111"/>
        <pc:sldMkLst>
          <pc:docMk/>
          <pc:sldMk cId="3991973904" sldId="279"/>
        </pc:sldMkLst>
      </pc:sldChg>
      <pc:sldChg chg="add">
        <pc:chgData name="gabriel magny" userId="1a80dbe8-8831-42c3-bf7c-22fbd71c9477" providerId="ADAL" clId="{56DD77EC-A914-4819-85E5-13BC89350947}" dt="2023-02-01T17:26:39.291" v="111"/>
        <pc:sldMkLst>
          <pc:docMk/>
          <pc:sldMk cId="3274306229" sldId="280"/>
        </pc:sldMkLst>
      </pc:sldChg>
      <pc:sldChg chg="add">
        <pc:chgData name="gabriel magny" userId="1a80dbe8-8831-42c3-bf7c-22fbd71c9477" providerId="ADAL" clId="{56DD77EC-A914-4819-85E5-13BC89350947}" dt="2023-02-01T17:25:06.013" v="84"/>
        <pc:sldMkLst>
          <pc:docMk/>
          <pc:sldMk cId="325712996" sldId="283"/>
        </pc:sldMkLst>
      </pc:sldChg>
      <pc:sldChg chg="add">
        <pc:chgData name="gabriel magny" userId="1a80dbe8-8831-42c3-bf7c-22fbd71c9477" providerId="ADAL" clId="{56DD77EC-A914-4819-85E5-13BC89350947}" dt="2023-02-01T17:25:06.013" v="84"/>
        <pc:sldMkLst>
          <pc:docMk/>
          <pc:sldMk cId="1040447683" sldId="287"/>
        </pc:sldMkLst>
      </pc:sldChg>
      <pc:sldChg chg="add">
        <pc:chgData name="gabriel magny" userId="1a80dbe8-8831-42c3-bf7c-22fbd71c9477" providerId="ADAL" clId="{56DD77EC-A914-4819-85E5-13BC89350947}" dt="2023-02-01T17:26:39.291" v="111"/>
        <pc:sldMkLst>
          <pc:docMk/>
          <pc:sldMk cId="94996454" sldId="289"/>
        </pc:sldMkLst>
      </pc:sldChg>
      <pc:sldChg chg="add">
        <pc:chgData name="gabriel magny" userId="1a80dbe8-8831-42c3-bf7c-22fbd71c9477" providerId="ADAL" clId="{56DD77EC-A914-4819-85E5-13BC89350947}" dt="2023-02-01T17:26:39.291" v="111"/>
        <pc:sldMkLst>
          <pc:docMk/>
          <pc:sldMk cId="2080272582" sldId="290"/>
        </pc:sldMkLst>
      </pc:sldChg>
      <pc:sldChg chg="add">
        <pc:chgData name="gabriel magny" userId="1a80dbe8-8831-42c3-bf7c-22fbd71c9477" providerId="ADAL" clId="{56DD77EC-A914-4819-85E5-13BC89350947}" dt="2023-02-01T17:26:39.291" v="111"/>
        <pc:sldMkLst>
          <pc:docMk/>
          <pc:sldMk cId="657431130" sldId="291"/>
        </pc:sldMkLst>
      </pc:sldChg>
      <pc:sldChg chg="add">
        <pc:chgData name="gabriel magny" userId="1a80dbe8-8831-42c3-bf7c-22fbd71c9477" providerId="ADAL" clId="{56DD77EC-A914-4819-85E5-13BC89350947}" dt="2023-02-01T17:26:39.291" v="111"/>
        <pc:sldMkLst>
          <pc:docMk/>
          <pc:sldMk cId="2093422197" sldId="292"/>
        </pc:sldMkLst>
      </pc:sldChg>
      <pc:sldChg chg="add">
        <pc:chgData name="gabriel magny" userId="1a80dbe8-8831-42c3-bf7c-22fbd71c9477" providerId="ADAL" clId="{56DD77EC-A914-4819-85E5-13BC89350947}" dt="2023-02-01T17:25:06.013" v="84"/>
        <pc:sldMkLst>
          <pc:docMk/>
          <pc:sldMk cId="213113392" sldId="293"/>
        </pc:sldMkLst>
      </pc:sldChg>
      <pc:sldChg chg="add">
        <pc:chgData name="gabriel magny" userId="1a80dbe8-8831-42c3-bf7c-22fbd71c9477" providerId="ADAL" clId="{56DD77EC-A914-4819-85E5-13BC89350947}" dt="2023-02-01T17:25:06.013" v="84"/>
        <pc:sldMkLst>
          <pc:docMk/>
          <pc:sldMk cId="2798575667" sldId="294"/>
        </pc:sldMkLst>
      </pc:sldChg>
      <pc:sldChg chg="add">
        <pc:chgData name="gabriel magny" userId="1a80dbe8-8831-42c3-bf7c-22fbd71c9477" providerId="ADAL" clId="{56DD77EC-A914-4819-85E5-13BC89350947}" dt="2023-02-01T17:25:06.013" v="84"/>
        <pc:sldMkLst>
          <pc:docMk/>
          <pc:sldMk cId="1788758669" sldId="295"/>
        </pc:sldMkLst>
      </pc:sldChg>
      <pc:sldChg chg="add">
        <pc:chgData name="gabriel magny" userId="1a80dbe8-8831-42c3-bf7c-22fbd71c9477" providerId="ADAL" clId="{56DD77EC-A914-4819-85E5-13BC89350947}" dt="2023-02-01T17:26:39.291" v="111"/>
        <pc:sldMkLst>
          <pc:docMk/>
          <pc:sldMk cId="72002583" sldId="296"/>
        </pc:sldMkLst>
      </pc:sldChg>
      <pc:sldChg chg="add">
        <pc:chgData name="gabriel magny" userId="1a80dbe8-8831-42c3-bf7c-22fbd71c9477" providerId="ADAL" clId="{56DD77EC-A914-4819-85E5-13BC89350947}" dt="2023-02-01T17:26:39.291" v="111"/>
        <pc:sldMkLst>
          <pc:docMk/>
          <pc:sldMk cId="1113305974" sldId="297"/>
        </pc:sldMkLst>
      </pc:sldChg>
      <pc:sldChg chg="add">
        <pc:chgData name="gabriel magny" userId="1a80dbe8-8831-42c3-bf7c-22fbd71c9477" providerId="ADAL" clId="{56DD77EC-A914-4819-85E5-13BC89350947}" dt="2023-02-01T17:26:39.291" v="111"/>
        <pc:sldMkLst>
          <pc:docMk/>
          <pc:sldMk cId="34088008" sldId="300"/>
        </pc:sldMkLst>
      </pc:sldChg>
      <pc:sldChg chg="add">
        <pc:chgData name="gabriel magny" userId="1a80dbe8-8831-42c3-bf7c-22fbd71c9477" providerId="ADAL" clId="{56DD77EC-A914-4819-85E5-13BC89350947}" dt="2023-02-01T17:26:39.291" v="111"/>
        <pc:sldMkLst>
          <pc:docMk/>
          <pc:sldMk cId="3556998584" sldId="303"/>
        </pc:sldMkLst>
      </pc:sldChg>
      <pc:sldChg chg="add">
        <pc:chgData name="gabriel magny" userId="1a80dbe8-8831-42c3-bf7c-22fbd71c9477" providerId="ADAL" clId="{56DD77EC-A914-4819-85E5-13BC89350947}" dt="2023-02-01T17:26:39.291" v="111"/>
        <pc:sldMkLst>
          <pc:docMk/>
          <pc:sldMk cId="2858287480" sldId="305"/>
        </pc:sldMkLst>
      </pc:sldChg>
      <pc:sldChg chg="add">
        <pc:chgData name="gabriel magny" userId="1a80dbe8-8831-42c3-bf7c-22fbd71c9477" providerId="ADAL" clId="{56DD77EC-A914-4819-85E5-13BC89350947}" dt="2023-02-01T17:26:39.291" v="111"/>
        <pc:sldMkLst>
          <pc:docMk/>
          <pc:sldMk cId="1177885892" sldId="307"/>
        </pc:sldMkLst>
      </pc:sldChg>
      <pc:sldChg chg="add">
        <pc:chgData name="gabriel magny" userId="1a80dbe8-8831-42c3-bf7c-22fbd71c9477" providerId="ADAL" clId="{56DD77EC-A914-4819-85E5-13BC89350947}" dt="2023-02-01T17:26:39.291" v="111"/>
        <pc:sldMkLst>
          <pc:docMk/>
          <pc:sldMk cId="430129110" sldId="310"/>
        </pc:sldMkLst>
      </pc:sldChg>
      <pc:sldChg chg="add">
        <pc:chgData name="gabriel magny" userId="1a80dbe8-8831-42c3-bf7c-22fbd71c9477" providerId="ADAL" clId="{56DD77EC-A914-4819-85E5-13BC89350947}" dt="2023-02-01T17:26:39.291" v="111"/>
        <pc:sldMkLst>
          <pc:docMk/>
          <pc:sldMk cId="527803306" sldId="311"/>
        </pc:sldMkLst>
      </pc:sldChg>
      <pc:sldChg chg="add">
        <pc:chgData name="gabriel magny" userId="1a80dbe8-8831-42c3-bf7c-22fbd71c9477" providerId="ADAL" clId="{56DD77EC-A914-4819-85E5-13BC89350947}" dt="2023-02-01T17:25:06.013" v="84"/>
        <pc:sldMkLst>
          <pc:docMk/>
          <pc:sldMk cId="2147242382" sldId="312"/>
        </pc:sldMkLst>
      </pc:sldChg>
      <pc:sldChg chg="add">
        <pc:chgData name="gabriel magny" userId="1a80dbe8-8831-42c3-bf7c-22fbd71c9477" providerId="ADAL" clId="{56DD77EC-A914-4819-85E5-13BC89350947}" dt="2023-02-01T17:25:06.013" v="84"/>
        <pc:sldMkLst>
          <pc:docMk/>
          <pc:sldMk cId="1474757217" sldId="313"/>
        </pc:sldMkLst>
      </pc:sldChg>
      <pc:sldChg chg="add">
        <pc:chgData name="gabriel magny" userId="1a80dbe8-8831-42c3-bf7c-22fbd71c9477" providerId="ADAL" clId="{56DD77EC-A914-4819-85E5-13BC89350947}" dt="2023-02-01T17:25:06.013" v="84"/>
        <pc:sldMkLst>
          <pc:docMk/>
          <pc:sldMk cId="2450157777" sldId="316"/>
        </pc:sldMkLst>
      </pc:sldChg>
      <pc:sldChg chg="add">
        <pc:chgData name="gabriel magny" userId="1a80dbe8-8831-42c3-bf7c-22fbd71c9477" providerId="ADAL" clId="{56DD77EC-A914-4819-85E5-13BC89350947}" dt="2023-02-01T17:25:06.013" v="84"/>
        <pc:sldMkLst>
          <pc:docMk/>
          <pc:sldMk cId="4025013240" sldId="317"/>
        </pc:sldMkLst>
      </pc:sldChg>
      <pc:sldChg chg="add">
        <pc:chgData name="gabriel magny" userId="1a80dbe8-8831-42c3-bf7c-22fbd71c9477" providerId="ADAL" clId="{56DD77EC-A914-4819-85E5-13BC89350947}" dt="2023-02-01T17:25:06.013" v="84"/>
        <pc:sldMkLst>
          <pc:docMk/>
          <pc:sldMk cId="1135254814" sldId="318"/>
        </pc:sldMkLst>
      </pc:sldChg>
      <pc:sldChg chg="add">
        <pc:chgData name="gabriel magny" userId="1a80dbe8-8831-42c3-bf7c-22fbd71c9477" providerId="ADAL" clId="{56DD77EC-A914-4819-85E5-13BC89350947}" dt="2023-02-01T17:25:06.013" v="84"/>
        <pc:sldMkLst>
          <pc:docMk/>
          <pc:sldMk cId="3584237620" sldId="319"/>
        </pc:sldMkLst>
      </pc:sldChg>
      <pc:sldChg chg="add">
        <pc:chgData name="gabriel magny" userId="1a80dbe8-8831-42c3-bf7c-22fbd71c9477" providerId="ADAL" clId="{56DD77EC-A914-4819-85E5-13BC89350947}" dt="2023-02-01T17:25:06.013" v="84"/>
        <pc:sldMkLst>
          <pc:docMk/>
          <pc:sldMk cId="1736212183" sldId="320"/>
        </pc:sldMkLst>
      </pc:sldChg>
      <pc:sldChg chg="add">
        <pc:chgData name="gabriel magny" userId="1a80dbe8-8831-42c3-bf7c-22fbd71c9477" providerId="ADAL" clId="{56DD77EC-A914-4819-85E5-13BC89350947}" dt="2023-02-01T17:25:06.013" v="84"/>
        <pc:sldMkLst>
          <pc:docMk/>
          <pc:sldMk cId="614625573" sldId="321"/>
        </pc:sldMkLst>
      </pc:sldChg>
      <pc:sldChg chg="add">
        <pc:chgData name="gabriel magny" userId="1a80dbe8-8831-42c3-bf7c-22fbd71c9477" providerId="ADAL" clId="{56DD77EC-A914-4819-85E5-13BC89350947}" dt="2023-02-01T17:25:06.013" v="84"/>
        <pc:sldMkLst>
          <pc:docMk/>
          <pc:sldMk cId="2155769302" sldId="322"/>
        </pc:sldMkLst>
      </pc:sldChg>
      <pc:sldChg chg="add">
        <pc:chgData name="gabriel magny" userId="1a80dbe8-8831-42c3-bf7c-22fbd71c9477" providerId="ADAL" clId="{56DD77EC-A914-4819-85E5-13BC89350947}" dt="2023-02-01T17:25:06.013" v="84"/>
        <pc:sldMkLst>
          <pc:docMk/>
          <pc:sldMk cId="3735623619" sldId="323"/>
        </pc:sldMkLst>
      </pc:sldChg>
      <pc:sldChg chg="add">
        <pc:chgData name="gabriel magny" userId="1a80dbe8-8831-42c3-bf7c-22fbd71c9477" providerId="ADAL" clId="{56DD77EC-A914-4819-85E5-13BC89350947}" dt="2023-02-01T17:25:06.013" v="84"/>
        <pc:sldMkLst>
          <pc:docMk/>
          <pc:sldMk cId="2362349816" sldId="325"/>
        </pc:sldMkLst>
      </pc:sldChg>
      <pc:sldChg chg="add">
        <pc:chgData name="gabriel magny" userId="1a80dbe8-8831-42c3-bf7c-22fbd71c9477" providerId="ADAL" clId="{56DD77EC-A914-4819-85E5-13BC89350947}" dt="2023-02-01T17:25:06.013" v="84"/>
        <pc:sldMkLst>
          <pc:docMk/>
          <pc:sldMk cId="3981729757" sldId="326"/>
        </pc:sldMkLst>
      </pc:sldChg>
      <pc:sldChg chg="add">
        <pc:chgData name="gabriel magny" userId="1a80dbe8-8831-42c3-bf7c-22fbd71c9477" providerId="ADAL" clId="{56DD77EC-A914-4819-85E5-13BC89350947}" dt="2023-02-01T17:25:06.013" v="84"/>
        <pc:sldMkLst>
          <pc:docMk/>
          <pc:sldMk cId="2328912125" sldId="327"/>
        </pc:sldMkLst>
      </pc:sldChg>
      <pc:sldChg chg="add del">
        <pc:chgData name="gabriel magny" userId="1a80dbe8-8831-42c3-bf7c-22fbd71c9477" providerId="ADAL" clId="{56DD77EC-A914-4819-85E5-13BC89350947}" dt="2023-02-01T17:25:06.013" v="84"/>
        <pc:sldMkLst>
          <pc:docMk/>
          <pc:sldMk cId="3689852732" sldId="328"/>
        </pc:sldMkLst>
      </pc:sldChg>
      <pc:sldChg chg="add">
        <pc:chgData name="gabriel magny" userId="1a80dbe8-8831-42c3-bf7c-22fbd71c9477" providerId="ADAL" clId="{56DD77EC-A914-4819-85E5-13BC89350947}" dt="2023-02-01T17:25:06.013" v="84"/>
        <pc:sldMkLst>
          <pc:docMk/>
          <pc:sldMk cId="3891685671" sldId="329"/>
        </pc:sldMkLst>
      </pc:sldChg>
      <pc:sldChg chg="add">
        <pc:chgData name="gabriel magny" userId="1a80dbe8-8831-42c3-bf7c-22fbd71c9477" providerId="ADAL" clId="{56DD77EC-A914-4819-85E5-13BC89350947}" dt="2023-02-01T17:26:39.291" v="111"/>
        <pc:sldMkLst>
          <pc:docMk/>
          <pc:sldMk cId="2359394487" sldId="332"/>
        </pc:sldMkLst>
      </pc:sldChg>
      <pc:sldChg chg="add">
        <pc:chgData name="gabriel magny" userId="1a80dbe8-8831-42c3-bf7c-22fbd71c9477" providerId="ADAL" clId="{56DD77EC-A914-4819-85E5-13BC89350947}" dt="2023-02-01T17:26:39.291" v="111"/>
        <pc:sldMkLst>
          <pc:docMk/>
          <pc:sldMk cId="2714753224" sldId="333"/>
        </pc:sldMkLst>
      </pc:sldChg>
      <pc:sldChg chg="add">
        <pc:chgData name="gabriel magny" userId="1a80dbe8-8831-42c3-bf7c-22fbd71c9477" providerId="ADAL" clId="{56DD77EC-A914-4819-85E5-13BC89350947}" dt="2023-02-01T17:26:39.291" v="111"/>
        <pc:sldMkLst>
          <pc:docMk/>
          <pc:sldMk cId="1477214554" sldId="334"/>
        </pc:sldMkLst>
      </pc:sldChg>
      <pc:sldChg chg="add">
        <pc:chgData name="gabriel magny" userId="1a80dbe8-8831-42c3-bf7c-22fbd71c9477" providerId="ADAL" clId="{56DD77EC-A914-4819-85E5-13BC89350947}" dt="2023-02-01T17:26:39.291" v="111"/>
        <pc:sldMkLst>
          <pc:docMk/>
          <pc:sldMk cId="1638862650" sldId="337"/>
        </pc:sldMkLst>
      </pc:sldChg>
      <pc:sldChg chg="add">
        <pc:chgData name="gabriel magny" userId="1a80dbe8-8831-42c3-bf7c-22fbd71c9477" providerId="ADAL" clId="{56DD77EC-A914-4819-85E5-13BC89350947}" dt="2023-02-01T17:26:39.291" v="111"/>
        <pc:sldMkLst>
          <pc:docMk/>
          <pc:sldMk cId="3057838247" sldId="338"/>
        </pc:sldMkLst>
      </pc:sldChg>
      <pc:sldChg chg="add">
        <pc:chgData name="gabriel magny" userId="1a80dbe8-8831-42c3-bf7c-22fbd71c9477" providerId="ADAL" clId="{56DD77EC-A914-4819-85E5-13BC89350947}" dt="2023-02-01T17:26:39.291" v="111"/>
        <pc:sldMkLst>
          <pc:docMk/>
          <pc:sldMk cId="2994849358" sldId="341"/>
        </pc:sldMkLst>
      </pc:sldChg>
      <pc:sldChg chg="add">
        <pc:chgData name="gabriel magny" userId="1a80dbe8-8831-42c3-bf7c-22fbd71c9477" providerId="ADAL" clId="{56DD77EC-A914-4819-85E5-13BC89350947}" dt="2023-02-01T17:26:39.291" v="111"/>
        <pc:sldMkLst>
          <pc:docMk/>
          <pc:sldMk cId="1521274197" sldId="342"/>
        </pc:sldMkLst>
      </pc:sldChg>
      <pc:sldChg chg="add">
        <pc:chgData name="gabriel magny" userId="1a80dbe8-8831-42c3-bf7c-22fbd71c9477" providerId="ADAL" clId="{56DD77EC-A914-4819-85E5-13BC89350947}" dt="2023-02-01T17:26:39.291" v="111"/>
        <pc:sldMkLst>
          <pc:docMk/>
          <pc:sldMk cId="3893708757" sldId="346"/>
        </pc:sldMkLst>
      </pc:sldChg>
      <pc:sldChg chg="add">
        <pc:chgData name="gabriel magny" userId="1a80dbe8-8831-42c3-bf7c-22fbd71c9477" providerId="ADAL" clId="{56DD77EC-A914-4819-85E5-13BC89350947}" dt="2023-02-01T17:26:39.291" v="111"/>
        <pc:sldMkLst>
          <pc:docMk/>
          <pc:sldMk cId="2887242314" sldId="347"/>
        </pc:sldMkLst>
      </pc:sldChg>
      <pc:sldChg chg="add">
        <pc:chgData name="gabriel magny" userId="1a80dbe8-8831-42c3-bf7c-22fbd71c9477" providerId="ADAL" clId="{56DD77EC-A914-4819-85E5-13BC89350947}" dt="2023-02-01T17:25:06.013" v="84"/>
        <pc:sldMkLst>
          <pc:docMk/>
          <pc:sldMk cId="4202989533" sldId="349"/>
        </pc:sldMkLst>
      </pc:sldChg>
      <pc:sldChg chg="modSp add mod">
        <pc:chgData name="gabriel magny" userId="1a80dbe8-8831-42c3-bf7c-22fbd71c9477" providerId="ADAL" clId="{56DD77EC-A914-4819-85E5-13BC89350947}" dt="2023-02-01T17:25:47.990" v="110" actId="20577"/>
        <pc:sldMkLst>
          <pc:docMk/>
          <pc:sldMk cId="2608938700" sldId="350"/>
        </pc:sldMkLst>
        <pc:spChg chg="mod">
          <ac:chgData name="gabriel magny" userId="1a80dbe8-8831-42c3-bf7c-22fbd71c9477" providerId="ADAL" clId="{56DD77EC-A914-4819-85E5-13BC89350947}" dt="2023-02-01T17:25:47.990" v="110" actId="20577"/>
          <ac:spMkLst>
            <pc:docMk/>
            <pc:sldMk cId="2608938700" sldId="350"/>
            <ac:spMk id="6" creationId="{8CD7A80E-6A26-94F0-F271-18253C8F30CE}"/>
          </ac:spMkLst>
        </pc:spChg>
      </pc:sldChg>
      <pc:sldChg chg="modSp add mod">
        <pc:chgData name="gabriel magny" userId="1a80dbe8-8831-42c3-bf7c-22fbd71c9477" providerId="ADAL" clId="{56DD77EC-A914-4819-85E5-13BC89350947}" dt="2023-02-01T17:27:48.021" v="133" actId="20577"/>
        <pc:sldMkLst>
          <pc:docMk/>
          <pc:sldMk cId="385075656" sldId="351"/>
        </pc:sldMkLst>
        <pc:spChg chg="mod">
          <ac:chgData name="gabriel magny" userId="1a80dbe8-8831-42c3-bf7c-22fbd71c9477" providerId="ADAL" clId="{56DD77EC-A914-4819-85E5-13BC89350947}" dt="2023-02-01T17:27:48.021" v="133" actId="20577"/>
          <ac:spMkLst>
            <pc:docMk/>
            <pc:sldMk cId="385075656" sldId="351"/>
            <ac:spMk id="6" creationId="{8CD7A80E-6A26-94F0-F271-18253C8F30CE}"/>
          </ac:spMkLst>
        </pc:spChg>
      </pc:sldChg>
      <pc:sldChg chg="modSp add mod">
        <pc:chgData name="gabriel magny" userId="1a80dbe8-8831-42c3-bf7c-22fbd71c9477" providerId="ADAL" clId="{56DD77EC-A914-4819-85E5-13BC89350947}" dt="2023-02-01T17:29:07.270" v="222" actId="20577"/>
        <pc:sldMkLst>
          <pc:docMk/>
          <pc:sldMk cId="1978794817" sldId="352"/>
        </pc:sldMkLst>
        <pc:spChg chg="mod">
          <ac:chgData name="gabriel magny" userId="1a80dbe8-8831-42c3-bf7c-22fbd71c9477" providerId="ADAL" clId="{56DD77EC-A914-4819-85E5-13BC89350947}" dt="2023-02-01T17:29:07.270" v="222" actId="20577"/>
          <ac:spMkLst>
            <pc:docMk/>
            <pc:sldMk cId="1978794817" sldId="352"/>
            <ac:spMk id="6" creationId="{8CD7A80E-6A26-94F0-F271-18253C8F30CE}"/>
          </ac:spMkLst>
        </pc:spChg>
      </pc:sldChg>
      <pc:sldMasterChg chg="modSldLayout">
        <pc:chgData name="gabriel magny" userId="1a80dbe8-8831-42c3-bf7c-22fbd71c9477" providerId="ADAL" clId="{56DD77EC-A914-4819-85E5-13BC89350947}" dt="2023-02-01T17:33:45.670" v="236"/>
        <pc:sldMasterMkLst>
          <pc:docMk/>
          <pc:sldMasterMk cId="0" sldId="2147483648"/>
        </pc:sldMasterMkLst>
        <pc:sldLayoutChg chg="addSp modSp">
          <pc:chgData name="gabriel magny" userId="1a80dbe8-8831-42c3-bf7c-22fbd71c9477" providerId="ADAL" clId="{56DD77EC-A914-4819-85E5-13BC89350947}" dt="2023-02-01T17:10:50.569" v="66" actId="571"/>
          <pc:sldLayoutMkLst>
            <pc:docMk/>
            <pc:sldMasterMk cId="0" sldId="2147483648"/>
            <pc:sldLayoutMk cId="0" sldId="2147483649"/>
          </pc:sldLayoutMkLst>
          <pc:spChg chg="add mod">
            <ac:chgData name="gabriel magny" userId="1a80dbe8-8831-42c3-bf7c-22fbd71c9477" providerId="ADAL" clId="{56DD77EC-A914-4819-85E5-13BC89350947}" dt="2023-02-01T17:10:50.569" v="66" actId="571"/>
            <ac:spMkLst>
              <pc:docMk/>
              <pc:sldMasterMk cId="0" sldId="2147483648"/>
              <pc:sldLayoutMk cId="0" sldId="2147483649"/>
              <ac:spMk id="5" creationId="{DF1E5D5D-9E5B-7523-0859-7C2B2591820D}"/>
            </ac:spMkLst>
          </pc:spChg>
          <pc:picChg chg="add mod">
            <ac:chgData name="gabriel magny" userId="1a80dbe8-8831-42c3-bf7c-22fbd71c9477" providerId="ADAL" clId="{56DD77EC-A914-4819-85E5-13BC89350947}" dt="2023-02-01T17:10:50.569" v="66" actId="571"/>
            <ac:picMkLst>
              <pc:docMk/>
              <pc:sldMasterMk cId="0" sldId="2147483648"/>
              <pc:sldLayoutMk cId="0" sldId="2147483649"/>
              <ac:picMk id="7" creationId="{DB4921C9-81B1-5F3D-E3E6-F52B623252CD}"/>
            </ac:picMkLst>
          </pc:picChg>
          <pc:picChg chg="add mod">
            <ac:chgData name="gabriel magny" userId="1a80dbe8-8831-42c3-bf7c-22fbd71c9477" providerId="ADAL" clId="{56DD77EC-A914-4819-85E5-13BC89350947}" dt="2023-02-01T17:10:50.569" v="66" actId="571"/>
            <ac:picMkLst>
              <pc:docMk/>
              <pc:sldMasterMk cId="0" sldId="2147483648"/>
              <pc:sldLayoutMk cId="0" sldId="2147483649"/>
              <ac:picMk id="9" creationId="{C65AE669-2F0D-140B-AFA6-E0A286F399CE}"/>
            </ac:picMkLst>
          </pc:picChg>
        </pc:sldLayoutChg>
        <pc:sldLayoutChg chg="addSp modSp">
          <pc:chgData name="gabriel magny" userId="1a80dbe8-8831-42c3-bf7c-22fbd71c9477" providerId="ADAL" clId="{56DD77EC-A914-4819-85E5-13BC89350947}" dt="2023-02-01T17:33:36.751" v="230"/>
          <pc:sldLayoutMkLst>
            <pc:docMk/>
            <pc:sldMasterMk cId="0" sldId="2147483648"/>
            <pc:sldLayoutMk cId="0" sldId="2147483651"/>
          </pc:sldLayoutMkLst>
          <pc:picChg chg="add mod">
            <ac:chgData name="gabriel magny" userId="1a80dbe8-8831-42c3-bf7c-22fbd71c9477" providerId="ADAL" clId="{56DD77EC-A914-4819-85E5-13BC89350947}" dt="2023-02-01T17:32:58.110" v="223"/>
            <ac:picMkLst>
              <pc:docMk/>
              <pc:sldMasterMk cId="0" sldId="2147483648"/>
              <pc:sldLayoutMk cId="0" sldId="2147483651"/>
              <ac:picMk id="7" creationId="{315759AC-95D7-3ADB-638D-7DCF83622D8E}"/>
            </ac:picMkLst>
          </pc:picChg>
          <pc:picChg chg="add mod">
            <ac:chgData name="gabriel magny" userId="1a80dbe8-8831-42c3-bf7c-22fbd71c9477" providerId="ADAL" clId="{56DD77EC-A914-4819-85E5-13BC89350947}" dt="2023-02-01T17:33:36.751" v="230"/>
            <ac:picMkLst>
              <pc:docMk/>
              <pc:sldMasterMk cId="0" sldId="2147483648"/>
              <pc:sldLayoutMk cId="0" sldId="2147483651"/>
              <ac:picMk id="8" creationId="{907484B3-EB58-78D5-FA95-C1091D8E870B}"/>
            </ac:picMkLst>
          </pc:picChg>
          <pc:picChg chg="add mod">
            <ac:chgData name="gabriel magny" userId="1a80dbe8-8831-42c3-bf7c-22fbd71c9477" providerId="ADAL" clId="{56DD77EC-A914-4819-85E5-13BC89350947}" dt="2023-02-01T17:33:36.751" v="230"/>
            <ac:picMkLst>
              <pc:docMk/>
              <pc:sldMasterMk cId="0" sldId="2147483648"/>
              <pc:sldLayoutMk cId="0" sldId="2147483651"/>
              <ac:picMk id="9" creationId="{73E2FA23-2EDB-F5D6-537F-D4AA3657F84D}"/>
            </ac:picMkLst>
          </pc:picChg>
        </pc:sldLayoutChg>
        <pc:sldLayoutChg chg="addSp modSp">
          <pc:chgData name="gabriel magny" userId="1a80dbe8-8831-42c3-bf7c-22fbd71c9477" providerId="ADAL" clId="{56DD77EC-A914-4819-85E5-13BC89350947}" dt="2023-02-01T17:33:38.582" v="231"/>
          <pc:sldLayoutMkLst>
            <pc:docMk/>
            <pc:sldMasterMk cId="0" sldId="2147483648"/>
            <pc:sldLayoutMk cId="0" sldId="2147483652"/>
          </pc:sldLayoutMkLst>
          <pc:picChg chg="add mod">
            <ac:chgData name="gabriel magny" userId="1a80dbe8-8831-42c3-bf7c-22fbd71c9477" providerId="ADAL" clId="{56DD77EC-A914-4819-85E5-13BC89350947}" dt="2023-02-01T17:32:59.910" v="224"/>
            <ac:picMkLst>
              <pc:docMk/>
              <pc:sldMasterMk cId="0" sldId="2147483648"/>
              <pc:sldLayoutMk cId="0" sldId="2147483652"/>
              <ac:picMk id="8" creationId="{29CAFDB8-AD48-4CB8-CAAC-AC60A262B893}"/>
            </ac:picMkLst>
          </pc:picChg>
          <pc:picChg chg="add mod">
            <ac:chgData name="gabriel magny" userId="1a80dbe8-8831-42c3-bf7c-22fbd71c9477" providerId="ADAL" clId="{56DD77EC-A914-4819-85E5-13BC89350947}" dt="2023-02-01T17:33:38.582" v="231"/>
            <ac:picMkLst>
              <pc:docMk/>
              <pc:sldMasterMk cId="0" sldId="2147483648"/>
              <pc:sldLayoutMk cId="0" sldId="2147483652"/>
              <ac:picMk id="9" creationId="{C7B5D39E-F29A-6438-7C88-B90A8D73DF56}"/>
            </ac:picMkLst>
          </pc:picChg>
          <pc:picChg chg="add mod">
            <ac:chgData name="gabriel magny" userId="1a80dbe8-8831-42c3-bf7c-22fbd71c9477" providerId="ADAL" clId="{56DD77EC-A914-4819-85E5-13BC89350947}" dt="2023-02-01T17:33:38.582" v="231"/>
            <ac:picMkLst>
              <pc:docMk/>
              <pc:sldMasterMk cId="0" sldId="2147483648"/>
              <pc:sldLayoutMk cId="0" sldId="2147483652"/>
              <ac:picMk id="10" creationId="{D923008F-3D2D-1A0A-F1A5-D0D54ABDD765}"/>
            </ac:picMkLst>
          </pc:picChg>
        </pc:sldLayoutChg>
        <pc:sldLayoutChg chg="addSp modSp">
          <pc:chgData name="gabriel magny" userId="1a80dbe8-8831-42c3-bf7c-22fbd71c9477" providerId="ADAL" clId="{56DD77EC-A914-4819-85E5-13BC89350947}" dt="2023-02-01T17:33:40.710" v="232"/>
          <pc:sldLayoutMkLst>
            <pc:docMk/>
            <pc:sldMasterMk cId="0" sldId="2147483648"/>
            <pc:sldLayoutMk cId="0" sldId="2147483653"/>
          </pc:sldLayoutMkLst>
          <pc:picChg chg="add mod">
            <ac:chgData name="gabriel magny" userId="1a80dbe8-8831-42c3-bf7c-22fbd71c9477" providerId="ADAL" clId="{56DD77EC-A914-4819-85E5-13BC89350947}" dt="2023-02-01T17:33:01.200" v="225"/>
            <ac:picMkLst>
              <pc:docMk/>
              <pc:sldMasterMk cId="0" sldId="2147483648"/>
              <pc:sldLayoutMk cId="0" sldId="2147483653"/>
              <ac:picMk id="2" creationId="{6AE2D706-1331-D120-C1C6-7334FB8BEC5E}"/>
            </ac:picMkLst>
          </pc:picChg>
          <pc:picChg chg="add mod">
            <ac:chgData name="gabriel magny" userId="1a80dbe8-8831-42c3-bf7c-22fbd71c9477" providerId="ADAL" clId="{56DD77EC-A914-4819-85E5-13BC89350947}" dt="2023-02-01T17:33:40.710" v="232"/>
            <ac:picMkLst>
              <pc:docMk/>
              <pc:sldMasterMk cId="0" sldId="2147483648"/>
              <pc:sldLayoutMk cId="0" sldId="2147483653"/>
              <ac:picMk id="11" creationId="{3E0065BB-45BF-D364-C361-09E145F70CBB}"/>
            </ac:picMkLst>
          </pc:picChg>
          <pc:picChg chg="add mod">
            <ac:chgData name="gabriel magny" userId="1a80dbe8-8831-42c3-bf7c-22fbd71c9477" providerId="ADAL" clId="{56DD77EC-A914-4819-85E5-13BC89350947}" dt="2023-02-01T17:33:40.710" v="232"/>
            <ac:picMkLst>
              <pc:docMk/>
              <pc:sldMasterMk cId="0" sldId="2147483648"/>
              <pc:sldLayoutMk cId="0" sldId="2147483653"/>
              <ac:picMk id="12" creationId="{14629D1C-00F4-580F-FBCD-F648007722FD}"/>
            </ac:picMkLst>
          </pc:picChg>
        </pc:sldLayoutChg>
        <pc:sldLayoutChg chg="addSp modSp">
          <pc:chgData name="gabriel magny" userId="1a80dbe8-8831-42c3-bf7c-22fbd71c9477" providerId="ADAL" clId="{56DD77EC-A914-4819-85E5-13BC89350947}" dt="2023-02-01T17:33:41.633" v="233"/>
          <pc:sldLayoutMkLst>
            <pc:docMk/>
            <pc:sldMasterMk cId="0" sldId="2147483648"/>
            <pc:sldLayoutMk cId="0" sldId="2147483654"/>
          </pc:sldLayoutMkLst>
          <pc:picChg chg="add mod">
            <ac:chgData name="gabriel magny" userId="1a80dbe8-8831-42c3-bf7c-22fbd71c9477" providerId="ADAL" clId="{56DD77EC-A914-4819-85E5-13BC89350947}" dt="2023-02-01T17:33:04.130" v="226"/>
            <ac:picMkLst>
              <pc:docMk/>
              <pc:sldMasterMk cId="0" sldId="2147483648"/>
              <pc:sldLayoutMk cId="0" sldId="2147483654"/>
              <ac:picMk id="6" creationId="{2B788DF2-8A36-7D03-2E3F-A982D602E76D}"/>
            </ac:picMkLst>
          </pc:picChg>
          <pc:picChg chg="add mod">
            <ac:chgData name="gabriel magny" userId="1a80dbe8-8831-42c3-bf7c-22fbd71c9477" providerId="ADAL" clId="{56DD77EC-A914-4819-85E5-13BC89350947}" dt="2023-02-01T17:33:41.633" v="233"/>
            <ac:picMkLst>
              <pc:docMk/>
              <pc:sldMasterMk cId="0" sldId="2147483648"/>
              <pc:sldLayoutMk cId="0" sldId="2147483654"/>
              <ac:picMk id="7" creationId="{F5FDF85E-606C-C076-78E7-453EFCB80DEE}"/>
            </ac:picMkLst>
          </pc:picChg>
          <pc:picChg chg="add mod">
            <ac:chgData name="gabriel magny" userId="1a80dbe8-8831-42c3-bf7c-22fbd71c9477" providerId="ADAL" clId="{56DD77EC-A914-4819-85E5-13BC89350947}" dt="2023-02-01T17:33:41.633" v="233"/>
            <ac:picMkLst>
              <pc:docMk/>
              <pc:sldMasterMk cId="0" sldId="2147483648"/>
              <pc:sldLayoutMk cId="0" sldId="2147483654"/>
              <ac:picMk id="8" creationId="{400DF1D3-0D43-50C1-5377-C0DE80CB208A}"/>
            </ac:picMkLst>
          </pc:picChg>
        </pc:sldLayoutChg>
        <pc:sldLayoutChg chg="addSp modSp">
          <pc:chgData name="gabriel magny" userId="1a80dbe8-8831-42c3-bf7c-22fbd71c9477" providerId="ADAL" clId="{56DD77EC-A914-4819-85E5-13BC89350947}" dt="2023-02-01T17:33:42.454" v="234"/>
          <pc:sldLayoutMkLst>
            <pc:docMk/>
            <pc:sldMasterMk cId="0" sldId="2147483648"/>
            <pc:sldLayoutMk cId="0" sldId="2147483655"/>
          </pc:sldLayoutMkLst>
          <pc:picChg chg="add mod">
            <ac:chgData name="gabriel magny" userId="1a80dbe8-8831-42c3-bf7c-22fbd71c9477" providerId="ADAL" clId="{56DD77EC-A914-4819-85E5-13BC89350947}" dt="2023-02-01T17:33:05.260" v="227"/>
            <ac:picMkLst>
              <pc:docMk/>
              <pc:sldMasterMk cId="0" sldId="2147483648"/>
              <pc:sldLayoutMk cId="0" sldId="2147483655"/>
              <ac:picMk id="5" creationId="{21DF1A97-ED78-04C4-9320-801A45A3FB1F}"/>
            </ac:picMkLst>
          </pc:picChg>
          <pc:picChg chg="add mod">
            <ac:chgData name="gabriel magny" userId="1a80dbe8-8831-42c3-bf7c-22fbd71c9477" providerId="ADAL" clId="{56DD77EC-A914-4819-85E5-13BC89350947}" dt="2023-02-01T17:33:42.454" v="234"/>
            <ac:picMkLst>
              <pc:docMk/>
              <pc:sldMasterMk cId="0" sldId="2147483648"/>
              <pc:sldLayoutMk cId="0" sldId="2147483655"/>
              <ac:picMk id="6" creationId="{A1FE7059-FD81-FF66-EAE8-4535C9FF3FB8}"/>
            </ac:picMkLst>
          </pc:picChg>
          <pc:picChg chg="add mod">
            <ac:chgData name="gabriel magny" userId="1a80dbe8-8831-42c3-bf7c-22fbd71c9477" providerId="ADAL" clId="{56DD77EC-A914-4819-85E5-13BC89350947}" dt="2023-02-01T17:33:42.454" v="234"/>
            <ac:picMkLst>
              <pc:docMk/>
              <pc:sldMasterMk cId="0" sldId="2147483648"/>
              <pc:sldLayoutMk cId="0" sldId="2147483655"/>
              <ac:picMk id="7" creationId="{D338DAA3-67BC-6EC8-D4F1-ECDCA9DDB023}"/>
            </ac:picMkLst>
          </pc:picChg>
        </pc:sldLayoutChg>
        <pc:sldLayoutChg chg="addSp modSp">
          <pc:chgData name="gabriel magny" userId="1a80dbe8-8831-42c3-bf7c-22fbd71c9477" providerId="ADAL" clId="{56DD77EC-A914-4819-85E5-13BC89350947}" dt="2023-02-01T17:33:43.260" v="235"/>
          <pc:sldLayoutMkLst>
            <pc:docMk/>
            <pc:sldMasterMk cId="0" sldId="2147483648"/>
            <pc:sldLayoutMk cId="0" sldId="2147483656"/>
          </pc:sldLayoutMkLst>
          <pc:picChg chg="add mod">
            <ac:chgData name="gabriel magny" userId="1a80dbe8-8831-42c3-bf7c-22fbd71c9477" providerId="ADAL" clId="{56DD77EC-A914-4819-85E5-13BC89350947}" dt="2023-02-01T17:33:06.520" v="228"/>
            <ac:picMkLst>
              <pc:docMk/>
              <pc:sldMasterMk cId="0" sldId="2147483648"/>
              <pc:sldLayoutMk cId="0" sldId="2147483656"/>
              <ac:picMk id="8" creationId="{614E2F32-B184-7522-A402-D8533441A767}"/>
            </ac:picMkLst>
          </pc:picChg>
          <pc:picChg chg="add mod">
            <ac:chgData name="gabriel magny" userId="1a80dbe8-8831-42c3-bf7c-22fbd71c9477" providerId="ADAL" clId="{56DD77EC-A914-4819-85E5-13BC89350947}" dt="2023-02-01T17:33:43.260" v="235"/>
            <ac:picMkLst>
              <pc:docMk/>
              <pc:sldMasterMk cId="0" sldId="2147483648"/>
              <pc:sldLayoutMk cId="0" sldId="2147483656"/>
              <ac:picMk id="9" creationId="{C937F69F-7859-DB59-3C5D-FA70CFEBD2E7}"/>
            </ac:picMkLst>
          </pc:picChg>
          <pc:picChg chg="add mod">
            <ac:chgData name="gabriel magny" userId="1a80dbe8-8831-42c3-bf7c-22fbd71c9477" providerId="ADAL" clId="{56DD77EC-A914-4819-85E5-13BC89350947}" dt="2023-02-01T17:33:43.260" v="235"/>
            <ac:picMkLst>
              <pc:docMk/>
              <pc:sldMasterMk cId="0" sldId="2147483648"/>
              <pc:sldLayoutMk cId="0" sldId="2147483656"/>
              <ac:picMk id="10" creationId="{C08A37C6-B09C-9AC7-574C-44EC1FA81C11}"/>
            </ac:picMkLst>
          </pc:picChg>
        </pc:sldLayoutChg>
        <pc:sldLayoutChg chg="addSp modSp">
          <pc:chgData name="gabriel magny" userId="1a80dbe8-8831-42c3-bf7c-22fbd71c9477" providerId="ADAL" clId="{56DD77EC-A914-4819-85E5-13BC89350947}" dt="2023-02-01T17:33:45.670" v="236"/>
          <pc:sldLayoutMkLst>
            <pc:docMk/>
            <pc:sldMasterMk cId="0" sldId="2147483648"/>
            <pc:sldLayoutMk cId="0" sldId="2147483658"/>
          </pc:sldLayoutMkLst>
          <pc:picChg chg="add mod">
            <ac:chgData name="gabriel magny" userId="1a80dbe8-8831-42c3-bf7c-22fbd71c9477" providerId="ADAL" clId="{56DD77EC-A914-4819-85E5-13BC89350947}" dt="2023-02-01T17:33:08.791" v="229"/>
            <ac:picMkLst>
              <pc:docMk/>
              <pc:sldMasterMk cId="0" sldId="2147483648"/>
              <pc:sldLayoutMk cId="0" sldId="2147483658"/>
              <ac:picMk id="7" creationId="{D8CB7973-F53C-898F-0B22-493582ED2FC9}"/>
            </ac:picMkLst>
          </pc:picChg>
          <pc:picChg chg="add mod">
            <ac:chgData name="gabriel magny" userId="1a80dbe8-8831-42c3-bf7c-22fbd71c9477" providerId="ADAL" clId="{56DD77EC-A914-4819-85E5-13BC89350947}" dt="2023-02-01T17:33:45.670" v="236"/>
            <ac:picMkLst>
              <pc:docMk/>
              <pc:sldMasterMk cId="0" sldId="2147483648"/>
              <pc:sldLayoutMk cId="0" sldId="2147483658"/>
              <ac:picMk id="8" creationId="{90A4098F-D8DE-0290-BF43-3D4F89706242}"/>
            </ac:picMkLst>
          </pc:picChg>
          <pc:picChg chg="add mod">
            <ac:chgData name="gabriel magny" userId="1a80dbe8-8831-42c3-bf7c-22fbd71c9477" providerId="ADAL" clId="{56DD77EC-A914-4819-85E5-13BC89350947}" dt="2023-02-01T17:33:45.670" v="236"/>
            <ac:picMkLst>
              <pc:docMk/>
              <pc:sldMasterMk cId="0" sldId="2147483648"/>
              <pc:sldLayoutMk cId="0" sldId="2147483658"/>
              <ac:picMk id="9" creationId="{4AD45902-11B6-81DE-CE74-603C2C078092}"/>
            </ac:picMkLst>
          </pc:picChg>
        </pc:sldLayoutChg>
      </pc:sldMasterChg>
    </pc:docChg>
  </pc:docChgLst>
  <pc:docChgLst>
    <pc:chgData name="Lorraine Claffey" userId="1f5c1c29-3b5a-472d-9a11-195d46ef3825" providerId="ADAL" clId="{228C643D-A11B-4947-9CDA-191C35805603}"/>
    <pc:docChg chg="modSld">
      <pc:chgData name="Lorraine Claffey" userId="1f5c1c29-3b5a-472d-9a11-195d46ef3825" providerId="ADAL" clId="{228C643D-A11B-4947-9CDA-191C35805603}" dt="2023-02-01T16:23:46.884" v="0" actId="1076"/>
      <pc:docMkLst>
        <pc:docMk/>
      </pc:docMkLst>
      <pc:sldChg chg="modSp mod">
        <pc:chgData name="Lorraine Claffey" userId="1f5c1c29-3b5a-472d-9a11-195d46ef3825" providerId="ADAL" clId="{228C643D-A11B-4947-9CDA-191C35805603}" dt="2023-02-01T16:23:46.884" v="0" actId="1076"/>
        <pc:sldMkLst>
          <pc:docMk/>
          <pc:sldMk cId="1353985492" sldId="261"/>
        </pc:sldMkLst>
        <pc:spChg chg="mod">
          <ac:chgData name="Lorraine Claffey" userId="1f5c1c29-3b5a-472d-9a11-195d46ef3825" providerId="ADAL" clId="{228C643D-A11B-4947-9CDA-191C35805603}" dt="2023-02-01T16:23:46.884" v="0" actId="1076"/>
          <ac:spMkLst>
            <pc:docMk/>
            <pc:sldMk cId="1353985492" sldId="261"/>
            <ac:spMk id="7" creationId="{3DF1D5AC-CD11-E643-AEC8-745F8DD14BB3}"/>
          </ac:spMkLst>
        </pc:spChg>
      </pc:sldChg>
    </pc:docChg>
  </pc:docChgLst>
  <pc:docChgLst>
    <pc:chgData name="Alba Glass" userId="8756ae06-73e2-48f4-80fe-49e9a0ac70ce" providerId="ADAL" clId="{D9408473-B436-4EB6-98A5-DCE3CDECF417}"/>
    <pc:docChg chg="undo custSel addSld delSld modSld sldOrd modMainMaster">
      <pc:chgData name="Alba Glass" userId="8756ae06-73e2-48f4-80fe-49e9a0ac70ce" providerId="ADAL" clId="{D9408473-B436-4EB6-98A5-DCE3CDECF417}" dt="2023-02-01T17:44:10.494" v="810" actId="113"/>
      <pc:docMkLst>
        <pc:docMk/>
      </pc:docMkLst>
      <pc:sldChg chg="addSp modSp mod">
        <pc:chgData name="Alba Glass" userId="8756ae06-73e2-48f4-80fe-49e9a0ac70ce" providerId="ADAL" clId="{D9408473-B436-4EB6-98A5-DCE3CDECF417}" dt="2023-02-01T15:24:24.481" v="615" actId="1076"/>
        <pc:sldMkLst>
          <pc:docMk/>
          <pc:sldMk cId="0" sldId="256"/>
        </pc:sldMkLst>
        <pc:spChg chg="mod">
          <ac:chgData name="Alba Glass" userId="8756ae06-73e2-48f4-80fe-49e9a0ac70ce" providerId="ADAL" clId="{D9408473-B436-4EB6-98A5-DCE3CDECF417}" dt="2023-02-01T15:16:31.269" v="549" actId="14100"/>
          <ac:spMkLst>
            <pc:docMk/>
            <pc:sldMk cId="0" sldId="256"/>
            <ac:spMk id="2" creationId="{00000000-0000-0000-0000-000000000000}"/>
          </ac:spMkLst>
        </pc:spChg>
        <pc:spChg chg="mod">
          <ac:chgData name="Alba Glass" userId="8756ae06-73e2-48f4-80fe-49e9a0ac70ce" providerId="ADAL" clId="{D9408473-B436-4EB6-98A5-DCE3CDECF417}" dt="2023-02-01T15:24:24.481" v="615" actId="1076"/>
          <ac:spMkLst>
            <pc:docMk/>
            <pc:sldMk cId="0" sldId="256"/>
            <ac:spMk id="3" creationId="{00000000-0000-0000-0000-000000000000}"/>
          </ac:spMkLst>
        </pc:spChg>
        <pc:spChg chg="add mod">
          <ac:chgData name="Alba Glass" userId="8756ae06-73e2-48f4-80fe-49e9a0ac70ce" providerId="ADAL" clId="{D9408473-B436-4EB6-98A5-DCE3CDECF417}" dt="2023-02-01T15:15:08.045" v="529" actId="14100"/>
          <ac:spMkLst>
            <pc:docMk/>
            <pc:sldMk cId="0" sldId="256"/>
            <ac:spMk id="4" creationId="{6D15CDBD-4970-DAF2-32B9-78C3FFA696B9}"/>
          </ac:spMkLst>
        </pc:spChg>
        <pc:picChg chg="add mod">
          <ac:chgData name="Alba Glass" userId="8756ae06-73e2-48f4-80fe-49e9a0ac70ce" providerId="ADAL" clId="{D9408473-B436-4EB6-98A5-DCE3CDECF417}" dt="2023-02-01T15:22:40.433" v="605" actId="1076"/>
          <ac:picMkLst>
            <pc:docMk/>
            <pc:sldMk cId="0" sldId="256"/>
            <ac:picMk id="5" creationId="{724D97DF-5A3B-920A-6976-A873E605FED5}"/>
          </ac:picMkLst>
        </pc:picChg>
      </pc:sldChg>
      <pc:sldChg chg="addSp delSp modSp del mod ord">
        <pc:chgData name="Alba Glass" userId="8756ae06-73e2-48f4-80fe-49e9a0ac70ce" providerId="ADAL" clId="{D9408473-B436-4EB6-98A5-DCE3CDECF417}" dt="2023-02-01T15:22:54.498" v="606" actId="47"/>
        <pc:sldMkLst>
          <pc:docMk/>
          <pc:sldMk cId="0" sldId="257"/>
        </pc:sldMkLst>
        <pc:spChg chg="del mod">
          <ac:chgData name="Alba Glass" userId="8756ae06-73e2-48f4-80fe-49e9a0ac70ce" providerId="ADAL" clId="{D9408473-B436-4EB6-98A5-DCE3CDECF417}" dt="2023-02-01T15:15:56.718" v="541" actId="478"/>
          <ac:spMkLst>
            <pc:docMk/>
            <pc:sldMk cId="0" sldId="257"/>
            <ac:spMk id="2" creationId="{00000000-0000-0000-0000-000000000000}"/>
          </ac:spMkLst>
        </pc:spChg>
        <pc:spChg chg="add del">
          <ac:chgData name="Alba Glass" userId="8756ae06-73e2-48f4-80fe-49e9a0ac70ce" providerId="ADAL" clId="{D9408473-B436-4EB6-98A5-DCE3CDECF417}" dt="2023-02-01T14:56:00.316" v="470" actId="478"/>
          <ac:spMkLst>
            <pc:docMk/>
            <pc:sldMk cId="0" sldId="257"/>
            <ac:spMk id="3" creationId="{00000000-0000-0000-0000-000000000000}"/>
          </ac:spMkLst>
        </pc:spChg>
        <pc:spChg chg="del">
          <ac:chgData name="Alba Glass" userId="8756ae06-73e2-48f4-80fe-49e9a0ac70ce" providerId="ADAL" clId="{D9408473-B436-4EB6-98A5-DCE3CDECF417}" dt="2023-02-01T14:56:17.514" v="471" actId="478"/>
          <ac:spMkLst>
            <pc:docMk/>
            <pc:sldMk cId="0" sldId="257"/>
            <ac:spMk id="4" creationId="{00000000-0000-0000-0000-000000000000}"/>
          </ac:spMkLst>
        </pc:spChg>
        <pc:spChg chg="add del mod">
          <ac:chgData name="Alba Glass" userId="8756ae06-73e2-48f4-80fe-49e9a0ac70ce" providerId="ADAL" clId="{D9408473-B436-4EB6-98A5-DCE3CDECF417}" dt="2023-02-01T14:56:00.316" v="470" actId="478"/>
          <ac:spMkLst>
            <pc:docMk/>
            <pc:sldMk cId="0" sldId="257"/>
            <ac:spMk id="6" creationId="{D90234E2-AB8B-1D84-1A15-79BF3210B2AA}"/>
          </ac:spMkLst>
        </pc:spChg>
        <pc:spChg chg="add del mod">
          <ac:chgData name="Alba Glass" userId="8756ae06-73e2-48f4-80fe-49e9a0ac70ce" providerId="ADAL" clId="{D9408473-B436-4EB6-98A5-DCE3CDECF417}" dt="2023-02-01T15:16:05.571" v="544" actId="478"/>
          <ac:spMkLst>
            <pc:docMk/>
            <pc:sldMk cId="0" sldId="257"/>
            <ac:spMk id="8" creationId="{B733A3C6-3EBE-03BD-5213-45CCD18D42F5}"/>
          </ac:spMkLst>
        </pc:spChg>
        <pc:spChg chg="add mod">
          <ac:chgData name="Alba Glass" userId="8756ae06-73e2-48f4-80fe-49e9a0ac70ce" providerId="ADAL" clId="{D9408473-B436-4EB6-98A5-DCE3CDECF417}" dt="2023-02-01T15:15:57.033" v="542"/>
          <ac:spMkLst>
            <pc:docMk/>
            <pc:sldMk cId="0" sldId="257"/>
            <ac:spMk id="9" creationId="{8A090542-44C3-05C0-E857-FC510AF6E1D4}"/>
          </ac:spMkLst>
        </pc:spChg>
      </pc:sldChg>
      <pc:sldChg chg="delSp del mod">
        <pc:chgData name="Alba Glass" userId="8756ae06-73e2-48f4-80fe-49e9a0ac70ce" providerId="ADAL" clId="{D9408473-B436-4EB6-98A5-DCE3CDECF417}" dt="2023-02-01T15:22:54.498" v="606" actId="47"/>
        <pc:sldMkLst>
          <pc:docMk/>
          <pc:sldMk cId="0" sldId="259"/>
        </pc:sldMkLst>
        <pc:spChg chg="del">
          <ac:chgData name="Alba Glass" userId="8756ae06-73e2-48f4-80fe-49e9a0ac70ce" providerId="ADAL" clId="{D9408473-B436-4EB6-98A5-DCE3CDECF417}" dt="2023-02-01T14:56:24.115" v="473" actId="478"/>
          <ac:spMkLst>
            <pc:docMk/>
            <pc:sldMk cId="0" sldId="259"/>
            <ac:spMk id="4" creationId="{00000000-0000-0000-0000-000000000000}"/>
          </ac:spMkLst>
        </pc:spChg>
      </pc:sldChg>
      <pc:sldChg chg="delSp del mod">
        <pc:chgData name="Alba Glass" userId="8756ae06-73e2-48f4-80fe-49e9a0ac70ce" providerId="ADAL" clId="{D9408473-B436-4EB6-98A5-DCE3CDECF417}" dt="2023-02-01T15:57:32.385" v="789" actId="47"/>
        <pc:sldMkLst>
          <pc:docMk/>
          <pc:sldMk cId="0" sldId="260"/>
        </pc:sldMkLst>
        <pc:spChg chg="del">
          <ac:chgData name="Alba Glass" userId="8756ae06-73e2-48f4-80fe-49e9a0ac70ce" providerId="ADAL" clId="{D9408473-B436-4EB6-98A5-DCE3CDECF417}" dt="2023-02-01T14:56:27.275" v="474" actId="478"/>
          <ac:spMkLst>
            <pc:docMk/>
            <pc:sldMk cId="0" sldId="260"/>
            <ac:spMk id="4" creationId="{00000000-0000-0000-0000-000000000000}"/>
          </ac:spMkLst>
        </pc:spChg>
      </pc:sldChg>
      <pc:sldChg chg="addSp delSp modSp mod">
        <pc:chgData name="Alba Glass" userId="8756ae06-73e2-48f4-80fe-49e9a0ac70ce" providerId="ADAL" clId="{D9408473-B436-4EB6-98A5-DCE3CDECF417}" dt="2023-02-01T11:28:43.578" v="144" actId="1037"/>
        <pc:sldMkLst>
          <pc:docMk/>
          <pc:sldMk cId="1353985492" sldId="261"/>
        </pc:sldMkLst>
        <pc:spChg chg="mod">
          <ac:chgData name="Alba Glass" userId="8756ae06-73e2-48f4-80fe-49e9a0ac70ce" providerId="ADAL" clId="{D9408473-B436-4EB6-98A5-DCE3CDECF417}" dt="2023-02-01T11:28:15.466" v="133" actId="1076"/>
          <ac:spMkLst>
            <pc:docMk/>
            <pc:sldMk cId="1353985492" sldId="261"/>
            <ac:spMk id="3" creationId="{00000000-0000-0000-0000-000000000000}"/>
          </ac:spMkLst>
        </pc:spChg>
        <pc:spChg chg="mod">
          <ac:chgData name="Alba Glass" userId="8756ae06-73e2-48f4-80fe-49e9a0ac70ce" providerId="ADAL" clId="{D9408473-B436-4EB6-98A5-DCE3CDECF417}" dt="2023-02-01T11:28:21.211" v="134" actId="1076"/>
          <ac:spMkLst>
            <pc:docMk/>
            <pc:sldMk cId="1353985492" sldId="261"/>
            <ac:spMk id="5" creationId="{00000000-0000-0000-0000-000000000000}"/>
          </ac:spMkLst>
        </pc:spChg>
        <pc:spChg chg="add mod">
          <ac:chgData name="Alba Glass" userId="8756ae06-73e2-48f4-80fe-49e9a0ac70ce" providerId="ADAL" clId="{D9408473-B436-4EB6-98A5-DCE3CDECF417}" dt="2023-02-01T11:27:26.150" v="118" actId="1076"/>
          <ac:spMkLst>
            <pc:docMk/>
            <pc:sldMk cId="1353985492" sldId="261"/>
            <ac:spMk id="6" creationId="{05E5A000-2588-1AF7-16EB-1179F94EB829}"/>
          </ac:spMkLst>
        </pc:spChg>
        <pc:spChg chg="add mod">
          <ac:chgData name="Alba Glass" userId="8756ae06-73e2-48f4-80fe-49e9a0ac70ce" providerId="ADAL" clId="{D9408473-B436-4EB6-98A5-DCE3CDECF417}" dt="2023-02-01T11:28:09.506" v="131" actId="14100"/>
          <ac:spMkLst>
            <pc:docMk/>
            <pc:sldMk cId="1353985492" sldId="261"/>
            <ac:spMk id="7" creationId="{3DF1D5AC-CD11-E643-AEC8-745F8DD14BB3}"/>
          </ac:spMkLst>
        </pc:spChg>
        <pc:spChg chg="add del">
          <ac:chgData name="Alba Glass" userId="8756ae06-73e2-48f4-80fe-49e9a0ac70ce" providerId="ADAL" clId="{D9408473-B436-4EB6-98A5-DCE3CDECF417}" dt="2023-02-01T11:27:57.743" v="127" actId="11529"/>
          <ac:spMkLst>
            <pc:docMk/>
            <pc:sldMk cId="1353985492" sldId="261"/>
            <ac:spMk id="8" creationId="{80551A5E-200B-0D5A-0A4C-C54479C80AA0}"/>
          </ac:spMkLst>
        </pc:spChg>
        <pc:picChg chg="mod">
          <ac:chgData name="Alba Glass" userId="8756ae06-73e2-48f4-80fe-49e9a0ac70ce" providerId="ADAL" clId="{D9408473-B436-4EB6-98A5-DCE3CDECF417}" dt="2023-02-01T11:28:27.059" v="135" actId="1076"/>
          <ac:picMkLst>
            <pc:docMk/>
            <pc:sldMk cId="1353985492" sldId="261"/>
            <ac:picMk id="2" creationId="{00000000-0000-0000-0000-000000000000}"/>
          </ac:picMkLst>
        </pc:picChg>
        <pc:picChg chg="add mod modCrop">
          <ac:chgData name="Alba Glass" userId="8756ae06-73e2-48f4-80fe-49e9a0ac70ce" providerId="ADAL" clId="{D9408473-B436-4EB6-98A5-DCE3CDECF417}" dt="2023-02-01T11:28:43.578" v="144" actId="1037"/>
          <ac:picMkLst>
            <pc:docMk/>
            <pc:sldMk cId="1353985492" sldId="261"/>
            <ac:picMk id="4" creationId="{D4034307-D502-9C8E-3E78-011211FC7CEE}"/>
          </ac:picMkLst>
        </pc:picChg>
      </pc:sldChg>
      <pc:sldChg chg="addSp delSp modSp add del mod">
        <pc:chgData name="Alba Glass" userId="8756ae06-73e2-48f4-80fe-49e9a0ac70ce" providerId="ADAL" clId="{D9408473-B436-4EB6-98A5-DCE3CDECF417}" dt="2023-02-01T15:19:27.807" v="569" actId="2696"/>
        <pc:sldMkLst>
          <pc:docMk/>
          <pc:sldMk cId="861017362" sldId="262"/>
        </pc:sldMkLst>
        <pc:spChg chg="add del mod">
          <ac:chgData name="Alba Glass" userId="8756ae06-73e2-48f4-80fe-49e9a0ac70ce" providerId="ADAL" clId="{D9408473-B436-4EB6-98A5-DCE3CDECF417}" dt="2023-02-01T15:15:42.795" v="540" actId="404"/>
          <ac:spMkLst>
            <pc:docMk/>
            <pc:sldMk cId="861017362" sldId="262"/>
            <ac:spMk id="2" creationId="{00000000-0000-0000-0000-000000000000}"/>
          </ac:spMkLst>
        </pc:spChg>
        <pc:spChg chg="del">
          <ac:chgData name="Alba Glass" userId="8756ae06-73e2-48f4-80fe-49e9a0ac70ce" providerId="ADAL" clId="{D9408473-B436-4EB6-98A5-DCE3CDECF417}" dt="2023-02-01T14:54:10.112" v="284" actId="478"/>
          <ac:spMkLst>
            <pc:docMk/>
            <pc:sldMk cId="861017362" sldId="262"/>
            <ac:spMk id="3" creationId="{00000000-0000-0000-0000-000000000000}"/>
          </ac:spMkLst>
        </pc:spChg>
        <pc:spChg chg="del">
          <ac:chgData name="Alba Glass" userId="8756ae06-73e2-48f4-80fe-49e9a0ac70ce" providerId="ADAL" clId="{D9408473-B436-4EB6-98A5-DCE3CDECF417}" dt="2023-02-01T14:56:20.794" v="472" actId="478"/>
          <ac:spMkLst>
            <pc:docMk/>
            <pc:sldMk cId="861017362" sldId="262"/>
            <ac:spMk id="4" creationId="{00000000-0000-0000-0000-000000000000}"/>
          </ac:spMkLst>
        </pc:spChg>
        <pc:spChg chg="add mod">
          <ac:chgData name="Alba Glass" userId="8756ae06-73e2-48f4-80fe-49e9a0ac70ce" providerId="ADAL" clId="{D9408473-B436-4EB6-98A5-DCE3CDECF417}" dt="2023-02-01T15:17:35.017" v="556" actId="207"/>
          <ac:spMkLst>
            <pc:docMk/>
            <pc:sldMk cId="861017362" sldId="262"/>
            <ac:spMk id="6" creationId="{8CD7A80E-6A26-94F0-F271-18253C8F30CE}"/>
          </ac:spMkLst>
        </pc:spChg>
        <pc:spChg chg="add del mod">
          <ac:chgData name="Alba Glass" userId="8756ae06-73e2-48f4-80fe-49e9a0ac70ce" providerId="ADAL" clId="{D9408473-B436-4EB6-98A5-DCE3CDECF417}" dt="2023-02-01T14:54:45.799" v="349" actId="478"/>
          <ac:spMkLst>
            <pc:docMk/>
            <pc:sldMk cId="861017362" sldId="262"/>
            <ac:spMk id="8" creationId="{36A89610-6445-E59B-2AA3-E5B0F2729D56}"/>
          </ac:spMkLst>
        </pc:spChg>
        <pc:spChg chg="add mod ord">
          <ac:chgData name="Alba Glass" userId="8756ae06-73e2-48f4-80fe-49e9a0ac70ce" providerId="ADAL" clId="{D9408473-B436-4EB6-98A5-DCE3CDECF417}" dt="2023-02-01T15:03:16.158" v="493" actId="167"/>
          <ac:spMkLst>
            <pc:docMk/>
            <pc:sldMk cId="861017362" sldId="262"/>
            <ac:spMk id="9" creationId="{17380723-F498-DDE9-FAE2-175AC01C678E}"/>
          </ac:spMkLst>
        </pc:spChg>
        <pc:spChg chg="add mod">
          <ac:chgData name="Alba Glass" userId="8756ae06-73e2-48f4-80fe-49e9a0ac70ce" providerId="ADAL" clId="{D9408473-B436-4EB6-98A5-DCE3CDECF417}" dt="2023-02-01T15:15:38.682" v="539" actId="571"/>
          <ac:spMkLst>
            <pc:docMk/>
            <pc:sldMk cId="861017362" sldId="262"/>
            <ac:spMk id="10" creationId="{EB6B5EAA-34E6-4212-2477-426BBA9CDF8D}"/>
          </ac:spMkLst>
        </pc:spChg>
      </pc:sldChg>
      <pc:sldChg chg="addSp delSp modSp add del mod">
        <pc:chgData name="Alba Glass" userId="8756ae06-73e2-48f4-80fe-49e9a0ac70ce" providerId="ADAL" clId="{D9408473-B436-4EB6-98A5-DCE3CDECF417}" dt="2023-02-01T15:57:46.782" v="791" actId="47"/>
        <pc:sldMkLst>
          <pc:docMk/>
          <pc:sldMk cId="2272688834" sldId="263"/>
        </pc:sldMkLst>
        <pc:spChg chg="mod">
          <ac:chgData name="Alba Glass" userId="8756ae06-73e2-48f4-80fe-49e9a0ac70ce" providerId="ADAL" clId="{D9408473-B436-4EB6-98A5-DCE3CDECF417}" dt="2023-02-01T15:40:55.431" v="773" actId="2710"/>
          <ac:spMkLst>
            <pc:docMk/>
            <pc:sldMk cId="2272688834" sldId="263"/>
            <ac:spMk id="6" creationId="{8CD7A80E-6A26-94F0-F271-18253C8F30CE}"/>
          </ac:spMkLst>
        </pc:spChg>
        <pc:spChg chg="add del">
          <ac:chgData name="Alba Glass" userId="8756ae06-73e2-48f4-80fe-49e9a0ac70ce" providerId="ADAL" clId="{D9408473-B436-4EB6-98A5-DCE3CDECF417}" dt="2023-02-01T15:18:30.480" v="561" actId="478"/>
          <ac:spMkLst>
            <pc:docMk/>
            <pc:sldMk cId="2272688834" sldId="263"/>
            <ac:spMk id="9" creationId="{17380723-F498-DDE9-FAE2-175AC01C678E}"/>
          </ac:spMkLst>
        </pc:spChg>
        <pc:spChg chg="add mod">
          <ac:chgData name="Alba Glass" userId="8756ae06-73e2-48f4-80fe-49e9a0ac70ce" providerId="ADAL" clId="{D9408473-B436-4EB6-98A5-DCE3CDECF417}" dt="2023-02-01T15:41:07.220" v="775" actId="6549"/>
          <ac:spMkLst>
            <pc:docMk/>
            <pc:sldMk cId="2272688834" sldId="263"/>
            <ac:spMk id="10" creationId="{FCC6557C-D1A2-6045-DAF5-23E6BDD6AAB8}"/>
          </ac:spMkLst>
        </pc:spChg>
        <pc:graphicFrameChg chg="add del mod">
          <ac:chgData name="Alba Glass" userId="8756ae06-73e2-48f4-80fe-49e9a0ac70ce" providerId="ADAL" clId="{D9408473-B436-4EB6-98A5-DCE3CDECF417}" dt="2023-02-01T15:23:56.018" v="609"/>
          <ac:graphicFrameMkLst>
            <pc:docMk/>
            <pc:sldMk cId="2272688834" sldId="263"/>
            <ac:graphicFrameMk id="4" creationId="{4AF98454-6D94-D6BC-2D8D-6A9D85B38A7A}"/>
          </ac:graphicFrameMkLst>
        </pc:graphicFrameChg>
        <pc:graphicFrameChg chg="add del mod">
          <ac:chgData name="Alba Glass" userId="8756ae06-73e2-48f4-80fe-49e9a0ac70ce" providerId="ADAL" clId="{D9408473-B436-4EB6-98A5-DCE3CDECF417}" dt="2023-02-01T15:24:01.160" v="611"/>
          <ac:graphicFrameMkLst>
            <pc:docMk/>
            <pc:sldMk cId="2272688834" sldId="263"/>
            <ac:graphicFrameMk id="5" creationId="{AFB0A87E-BC8C-307A-BF68-985D6293C1AF}"/>
          </ac:graphicFrameMkLst>
        </pc:graphicFrameChg>
        <pc:graphicFrameChg chg="add del mod">
          <ac:chgData name="Alba Glass" userId="8756ae06-73e2-48f4-80fe-49e9a0ac70ce" providerId="ADAL" clId="{D9408473-B436-4EB6-98A5-DCE3CDECF417}" dt="2023-02-01T15:24:29.985" v="616" actId="478"/>
          <ac:graphicFrameMkLst>
            <pc:docMk/>
            <pc:sldMk cId="2272688834" sldId="263"/>
            <ac:graphicFrameMk id="7" creationId="{4815DB9D-0BF0-C0D0-C2FE-77C93209EEE9}"/>
          </ac:graphicFrameMkLst>
        </pc:graphicFrameChg>
        <pc:picChg chg="add mod">
          <ac:chgData name="Alba Glass" userId="8756ae06-73e2-48f4-80fe-49e9a0ac70ce" providerId="ADAL" clId="{D9408473-B436-4EB6-98A5-DCE3CDECF417}" dt="2023-02-01T15:22:27.707" v="601"/>
          <ac:picMkLst>
            <pc:docMk/>
            <pc:sldMk cId="2272688834" sldId="263"/>
            <ac:picMk id="3" creationId="{9608E4FD-0345-C13C-6F9B-ED2BAB62959E}"/>
          </ac:picMkLst>
        </pc:picChg>
        <pc:picChg chg="add mod">
          <ac:chgData name="Alba Glass" userId="8756ae06-73e2-48f4-80fe-49e9a0ac70ce" providerId="ADAL" clId="{D9408473-B436-4EB6-98A5-DCE3CDECF417}" dt="2023-02-01T15:26:53.524" v="663" actId="571"/>
          <ac:picMkLst>
            <pc:docMk/>
            <pc:sldMk cId="2272688834" sldId="263"/>
            <ac:picMk id="8" creationId="{F5BAE3FC-9FBF-1433-49A2-16A2231C6753}"/>
          </ac:picMkLst>
        </pc:picChg>
      </pc:sldChg>
      <pc:sldChg chg="addSp modSp add mod">
        <pc:chgData name="Alba Glass" userId="8756ae06-73e2-48f4-80fe-49e9a0ac70ce" providerId="ADAL" clId="{D9408473-B436-4EB6-98A5-DCE3CDECF417}" dt="2023-02-01T17:43:17.572" v="798" actId="14100"/>
        <pc:sldMkLst>
          <pc:docMk/>
          <pc:sldMk cId="3509379594" sldId="264"/>
        </pc:sldMkLst>
        <pc:spChg chg="mod">
          <ac:chgData name="Alba Glass" userId="8756ae06-73e2-48f4-80fe-49e9a0ac70ce" providerId="ADAL" clId="{D9408473-B436-4EB6-98A5-DCE3CDECF417}" dt="2023-02-01T17:43:17.572" v="798" actId="14100"/>
          <ac:spMkLst>
            <pc:docMk/>
            <pc:sldMk cId="3509379594" sldId="264"/>
            <ac:spMk id="2" creationId="{00000000-0000-0000-0000-000000000000}"/>
          </ac:spMkLst>
        </pc:spChg>
        <pc:spChg chg="mod">
          <ac:chgData name="Alba Glass" userId="8756ae06-73e2-48f4-80fe-49e9a0ac70ce" providerId="ADAL" clId="{D9408473-B436-4EB6-98A5-DCE3CDECF417}" dt="2023-02-01T15:21:59.792" v="591" actId="255"/>
          <ac:spMkLst>
            <pc:docMk/>
            <pc:sldMk cId="3509379594" sldId="264"/>
            <ac:spMk id="6" creationId="{8CD7A80E-6A26-94F0-F271-18253C8F30CE}"/>
          </ac:spMkLst>
        </pc:spChg>
        <pc:picChg chg="add mod">
          <ac:chgData name="Alba Glass" userId="8756ae06-73e2-48f4-80fe-49e9a0ac70ce" providerId="ADAL" clId="{D9408473-B436-4EB6-98A5-DCE3CDECF417}" dt="2023-02-01T15:22:24.533" v="600" actId="1076"/>
          <ac:picMkLst>
            <pc:docMk/>
            <pc:sldMk cId="3509379594" sldId="264"/>
            <ac:picMk id="4" creationId="{452BCBF7-45FF-38FD-873E-871032E84AA2}"/>
          </ac:picMkLst>
        </pc:picChg>
      </pc:sldChg>
      <pc:sldChg chg="modSp add mod">
        <pc:chgData name="Alba Glass" userId="8756ae06-73e2-48f4-80fe-49e9a0ac70ce" providerId="ADAL" clId="{D9408473-B436-4EB6-98A5-DCE3CDECF417}" dt="2023-02-01T17:43:10.403" v="794" actId="14100"/>
        <pc:sldMkLst>
          <pc:docMk/>
          <pc:sldMk cId="884754783" sldId="265"/>
        </pc:sldMkLst>
        <pc:spChg chg="mod">
          <ac:chgData name="Alba Glass" userId="8756ae06-73e2-48f4-80fe-49e9a0ac70ce" providerId="ADAL" clId="{D9408473-B436-4EB6-98A5-DCE3CDECF417}" dt="2023-02-01T17:43:10.403" v="794" actId="14100"/>
          <ac:spMkLst>
            <pc:docMk/>
            <pc:sldMk cId="884754783" sldId="265"/>
            <ac:spMk id="2" creationId="{00000000-0000-0000-0000-000000000000}"/>
          </ac:spMkLst>
        </pc:spChg>
      </pc:sldChg>
      <pc:sldChg chg="addSp delSp modSp add mod">
        <pc:chgData name="Alba Glass" userId="8756ae06-73e2-48f4-80fe-49e9a0ac70ce" providerId="ADAL" clId="{D9408473-B436-4EB6-98A5-DCE3CDECF417}" dt="2023-02-01T17:42:34.098" v="792" actId="14100"/>
        <pc:sldMkLst>
          <pc:docMk/>
          <pc:sldMk cId="3043188358" sldId="266"/>
        </pc:sldMkLst>
        <pc:spChg chg="mod">
          <ac:chgData name="Alba Glass" userId="8756ae06-73e2-48f4-80fe-49e9a0ac70ce" providerId="ADAL" clId="{D9408473-B436-4EB6-98A5-DCE3CDECF417}" dt="2023-02-01T17:42:34.098" v="792" actId="14100"/>
          <ac:spMkLst>
            <pc:docMk/>
            <pc:sldMk cId="3043188358" sldId="266"/>
            <ac:spMk id="2" creationId="{00000000-0000-0000-0000-000000000000}"/>
          </ac:spMkLst>
        </pc:spChg>
        <pc:spChg chg="add del mod">
          <ac:chgData name="Alba Glass" userId="8756ae06-73e2-48f4-80fe-49e9a0ac70ce" providerId="ADAL" clId="{D9408473-B436-4EB6-98A5-DCE3CDECF417}" dt="2023-02-01T15:29:43.341" v="736" actId="478"/>
          <ac:spMkLst>
            <pc:docMk/>
            <pc:sldMk cId="3043188358" sldId="266"/>
            <ac:spMk id="5" creationId="{1D04306F-155D-9CBF-6943-3BA266C00AED}"/>
          </ac:spMkLst>
        </pc:spChg>
        <pc:spChg chg="del">
          <ac:chgData name="Alba Glass" userId="8756ae06-73e2-48f4-80fe-49e9a0ac70ce" providerId="ADAL" clId="{D9408473-B436-4EB6-98A5-DCE3CDECF417}" dt="2023-02-01T15:29:20.580" v="731" actId="478"/>
          <ac:spMkLst>
            <pc:docMk/>
            <pc:sldMk cId="3043188358" sldId="266"/>
            <ac:spMk id="6" creationId="{8CD7A80E-6A26-94F0-F271-18253C8F30CE}"/>
          </ac:spMkLst>
        </pc:spChg>
        <pc:spChg chg="del">
          <ac:chgData name="Alba Glass" userId="8756ae06-73e2-48f4-80fe-49e9a0ac70ce" providerId="ADAL" clId="{D9408473-B436-4EB6-98A5-DCE3CDECF417}" dt="2023-02-01T15:29:20.580" v="731" actId="478"/>
          <ac:spMkLst>
            <pc:docMk/>
            <pc:sldMk cId="3043188358" sldId="266"/>
            <ac:spMk id="10" creationId="{FCC6557C-D1A2-6045-DAF5-23E6BDD6AAB8}"/>
          </ac:spMkLst>
        </pc:spChg>
        <pc:spChg chg="add del">
          <ac:chgData name="Alba Glass" userId="8756ae06-73e2-48f4-80fe-49e9a0ac70ce" providerId="ADAL" clId="{D9408473-B436-4EB6-98A5-DCE3CDECF417}" dt="2023-02-01T15:37:25.596" v="738" actId="478"/>
          <ac:spMkLst>
            <pc:docMk/>
            <pc:sldMk cId="3043188358" sldId="266"/>
            <ac:spMk id="11" creationId="{60A0AC5C-2FFE-3B88-7D5E-15D74222246A}"/>
          </ac:spMkLst>
        </pc:spChg>
        <pc:graphicFrameChg chg="add del mod">
          <ac:chgData name="Alba Glass" userId="8756ae06-73e2-48f4-80fe-49e9a0ac70ce" providerId="ADAL" clId="{D9408473-B436-4EB6-98A5-DCE3CDECF417}" dt="2023-02-01T15:29:23.858" v="733"/>
          <ac:graphicFrameMkLst>
            <pc:docMk/>
            <pc:sldMk cId="3043188358" sldId="266"/>
            <ac:graphicFrameMk id="7" creationId="{BB7B473E-5EC6-8B4B-CFCD-DA5B4912F36A}"/>
          </ac:graphicFrameMkLst>
        </pc:graphicFrameChg>
        <pc:graphicFrameChg chg="add del mod">
          <ac:chgData name="Alba Glass" userId="8756ae06-73e2-48f4-80fe-49e9a0ac70ce" providerId="ADAL" clId="{D9408473-B436-4EB6-98A5-DCE3CDECF417}" dt="2023-02-01T15:41:50.281" v="778"/>
          <ac:graphicFrameMkLst>
            <pc:docMk/>
            <pc:sldMk cId="3043188358" sldId="266"/>
            <ac:graphicFrameMk id="12" creationId="{28D94D3C-4F32-F772-7849-80F926F38DD4}"/>
          </ac:graphicFrameMkLst>
        </pc:graphicFrameChg>
        <pc:picChg chg="add del mod">
          <ac:chgData name="Alba Glass" userId="8756ae06-73e2-48f4-80fe-49e9a0ac70ce" providerId="ADAL" clId="{D9408473-B436-4EB6-98A5-DCE3CDECF417}" dt="2023-02-01T15:41:47.675" v="776" actId="478"/>
          <ac:picMkLst>
            <pc:docMk/>
            <pc:sldMk cId="3043188358" sldId="266"/>
            <ac:picMk id="8" creationId="{5D22FBA6-24D8-0C95-4C85-6C68F7913C63}"/>
          </ac:picMkLst>
        </pc:picChg>
        <pc:picChg chg="add mod modCrop">
          <ac:chgData name="Alba Glass" userId="8756ae06-73e2-48f4-80fe-49e9a0ac70ce" providerId="ADAL" clId="{D9408473-B436-4EB6-98A5-DCE3CDECF417}" dt="2023-02-01T15:54:14.261" v="788" actId="1076"/>
          <ac:picMkLst>
            <pc:docMk/>
            <pc:sldMk cId="3043188358" sldId="266"/>
            <ac:picMk id="13" creationId="{12817DB9-D82C-581D-13E1-F4B12EB70785}"/>
          </ac:picMkLst>
        </pc:picChg>
      </pc:sldChg>
      <pc:sldChg chg="modSp add mod">
        <pc:chgData name="Alba Glass" userId="8756ae06-73e2-48f4-80fe-49e9a0ac70ce" providerId="ADAL" clId="{D9408473-B436-4EB6-98A5-DCE3CDECF417}" dt="2023-02-01T17:43:23.381" v="800" actId="14100"/>
        <pc:sldMkLst>
          <pc:docMk/>
          <pc:sldMk cId="2774944282" sldId="267"/>
        </pc:sldMkLst>
        <pc:spChg chg="mod">
          <ac:chgData name="Alba Glass" userId="8756ae06-73e2-48f4-80fe-49e9a0ac70ce" providerId="ADAL" clId="{D9408473-B436-4EB6-98A5-DCE3CDECF417}" dt="2023-02-01T17:43:23.381" v="800" actId="14100"/>
          <ac:spMkLst>
            <pc:docMk/>
            <pc:sldMk cId="2774944282" sldId="267"/>
            <ac:spMk id="2" creationId="{00000000-0000-0000-0000-000000000000}"/>
          </ac:spMkLst>
        </pc:spChg>
      </pc:sldChg>
      <pc:sldChg chg="modSp mod">
        <pc:chgData name="Alba Glass" userId="8756ae06-73e2-48f4-80fe-49e9a0ac70ce" providerId="ADAL" clId="{D9408473-B436-4EB6-98A5-DCE3CDECF417}" dt="2023-02-01T17:43:45.331" v="804" actId="14100"/>
        <pc:sldMkLst>
          <pc:docMk/>
          <pc:sldMk cId="2608938700" sldId="350"/>
        </pc:sldMkLst>
        <pc:spChg chg="mod">
          <ac:chgData name="Alba Glass" userId="8756ae06-73e2-48f4-80fe-49e9a0ac70ce" providerId="ADAL" clId="{D9408473-B436-4EB6-98A5-DCE3CDECF417}" dt="2023-02-01T17:43:45.331" v="804" actId="14100"/>
          <ac:spMkLst>
            <pc:docMk/>
            <pc:sldMk cId="2608938700" sldId="350"/>
            <ac:spMk id="2" creationId="{00000000-0000-0000-0000-000000000000}"/>
          </ac:spMkLst>
        </pc:spChg>
      </pc:sldChg>
      <pc:sldChg chg="modSp mod">
        <pc:chgData name="Alba Glass" userId="8756ae06-73e2-48f4-80fe-49e9a0ac70ce" providerId="ADAL" clId="{D9408473-B436-4EB6-98A5-DCE3CDECF417}" dt="2023-02-01T17:44:10.494" v="810" actId="113"/>
        <pc:sldMkLst>
          <pc:docMk/>
          <pc:sldMk cId="385075656" sldId="351"/>
        </pc:sldMkLst>
        <pc:spChg chg="mod">
          <ac:chgData name="Alba Glass" userId="8756ae06-73e2-48f4-80fe-49e9a0ac70ce" providerId="ADAL" clId="{D9408473-B436-4EB6-98A5-DCE3CDECF417}" dt="2023-02-01T17:43:54.537" v="806" actId="14100"/>
          <ac:spMkLst>
            <pc:docMk/>
            <pc:sldMk cId="385075656" sldId="351"/>
            <ac:spMk id="2" creationId="{00000000-0000-0000-0000-000000000000}"/>
          </ac:spMkLst>
        </pc:spChg>
        <pc:spChg chg="mod">
          <ac:chgData name="Alba Glass" userId="8756ae06-73e2-48f4-80fe-49e9a0ac70ce" providerId="ADAL" clId="{D9408473-B436-4EB6-98A5-DCE3CDECF417}" dt="2023-02-01T17:44:10.494" v="810" actId="113"/>
          <ac:spMkLst>
            <pc:docMk/>
            <pc:sldMk cId="385075656" sldId="351"/>
            <ac:spMk id="6" creationId="{8CD7A80E-6A26-94F0-F271-18253C8F30CE}"/>
          </ac:spMkLst>
        </pc:spChg>
      </pc:sldChg>
      <pc:sldChg chg="modSp mod">
        <pc:chgData name="Alba Glass" userId="8756ae06-73e2-48f4-80fe-49e9a0ac70ce" providerId="ADAL" clId="{D9408473-B436-4EB6-98A5-DCE3CDECF417}" dt="2023-02-01T17:44:00.224" v="808" actId="14100"/>
        <pc:sldMkLst>
          <pc:docMk/>
          <pc:sldMk cId="1978794817" sldId="352"/>
        </pc:sldMkLst>
        <pc:spChg chg="mod">
          <ac:chgData name="Alba Glass" userId="8756ae06-73e2-48f4-80fe-49e9a0ac70ce" providerId="ADAL" clId="{D9408473-B436-4EB6-98A5-DCE3CDECF417}" dt="2023-02-01T17:44:00.224" v="808" actId="14100"/>
          <ac:spMkLst>
            <pc:docMk/>
            <pc:sldMk cId="1978794817" sldId="352"/>
            <ac:spMk id="2" creationId="{00000000-0000-0000-0000-000000000000}"/>
          </ac:spMkLst>
        </pc:spChg>
      </pc:sldChg>
      <pc:sldMasterChg chg="modSldLayout">
        <pc:chgData name="Alba Glass" userId="8756ae06-73e2-48f4-80fe-49e9a0ac70ce" providerId="ADAL" clId="{D9408473-B436-4EB6-98A5-DCE3CDECF417}" dt="2023-02-01T11:24:19.903" v="64" actId="14100"/>
        <pc:sldMasterMkLst>
          <pc:docMk/>
          <pc:sldMasterMk cId="0" sldId="2147483648"/>
        </pc:sldMasterMkLst>
        <pc:sldLayoutChg chg="addSp modSp mod setBg">
          <pc:chgData name="Alba Glass" userId="8756ae06-73e2-48f4-80fe-49e9a0ac70ce" providerId="ADAL" clId="{D9408473-B436-4EB6-98A5-DCE3CDECF417}" dt="2023-02-01T11:22:11.066" v="31" actId="1076"/>
          <pc:sldLayoutMkLst>
            <pc:docMk/>
            <pc:sldMasterMk cId="0" sldId="2147483648"/>
            <pc:sldLayoutMk cId="0" sldId="2147483649"/>
          </pc:sldLayoutMkLst>
          <pc:spChg chg="add mod">
            <ac:chgData name="Alba Glass" userId="8756ae06-73e2-48f4-80fe-49e9a0ac70ce" providerId="ADAL" clId="{D9408473-B436-4EB6-98A5-DCE3CDECF417}" dt="2023-02-01T11:21:08.750" v="14" actId="208"/>
            <ac:spMkLst>
              <pc:docMk/>
              <pc:sldMasterMk cId="0" sldId="2147483648"/>
              <pc:sldLayoutMk cId="0" sldId="2147483649"/>
              <ac:spMk id="4" creationId="{1A6E2F6F-5846-D229-1E37-B74BB56CB023}"/>
            </ac:spMkLst>
          </pc:spChg>
          <pc:picChg chg="add mod modCrop">
            <ac:chgData name="Alba Glass" userId="8756ae06-73e2-48f4-80fe-49e9a0ac70ce" providerId="ADAL" clId="{D9408473-B436-4EB6-98A5-DCE3CDECF417}" dt="2023-02-01T11:22:11.066" v="31" actId="1076"/>
            <ac:picMkLst>
              <pc:docMk/>
              <pc:sldMasterMk cId="0" sldId="2147483648"/>
              <pc:sldLayoutMk cId="0" sldId="2147483649"/>
              <ac:picMk id="6" creationId="{64AA808A-6BEC-F68A-AC64-9AA21DE6B41A}"/>
            </ac:picMkLst>
          </pc:picChg>
          <pc:picChg chg="add mod modCrop">
            <ac:chgData name="Alba Glass" userId="8756ae06-73e2-48f4-80fe-49e9a0ac70ce" providerId="ADAL" clId="{D9408473-B436-4EB6-98A5-DCE3CDECF417}" dt="2023-02-01T11:22:08.294" v="30" actId="1076"/>
            <ac:picMkLst>
              <pc:docMk/>
              <pc:sldMasterMk cId="0" sldId="2147483648"/>
              <pc:sldLayoutMk cId="0" sldId="2147483649"/>
              <ac:picMk id="8" creationId="{C39B8B77-1A2B-13F1-5A4B-E4B9E845761C}"/>
            </ac:picMkLst>
          </pc:picChg>
        </pc:sldLayoutChg>
        <pc:sldLayoutChg chg="addSp modSp mod">
          <pc:chgData name="Alba Glass" userId="8756ae06-73e2-48f4-80fe-49e9a0ac70ce" providerId="ADAL" clId="{D9408473-B436-4EB6-98A5-DCE3CDECF417}" dt="2023-02-01T11:24:19.903" v="64" actId="14100"/>
          <pc:sldLayoutMkLst>
            <pc:docMk/>
            <pc:sldMasterMk cId="0" sldId="2147483648"/>
            <pc:sldLayoutMk cId="0" sldId="2147483650"/>
          </pc:sldLayoutMkLst>
          <pc:spChg chg="mod">
            <ac:chgData name="Alba Glass" userId="8756ae06-73e2-48f4-80fe-49e9a0ac70ce" providerId="ADAL" clId="{D9408473-B436-4EB6-98A5-DCE3CDECF417}" dt="2023-02-01T11:24:19.903" v="64" actId="14100"/>
            <ac:spMkLst>
              <pc:docMk/>
              <pc:sldMasterMk cId="0" sldId="2147483648"/>
              <pc:sldLayoutMk cId="0" sldId="2147483650"/>
              <ac:spMk id="2" creationId="{00000000-0000-0000-0000-000000000000}"/>
            </ac:spMkLst>
          </pc:spChg>
          <pc:picChg chg="add mod modCrop">
            <ac:chgData name="Alba Glass" userId="8756ae06-73e2-48f4-80fe-49e9a0ac70ce" providerId="ADAL" clId="{D9408473-B436-4EB6-98A5-DCE3CDECF417}" dt="2023-02-01T11:23:56.854" v="61" actId="14100"/>
            <ac:picMkLst>
              <pc:docMk/>
              <pc:sldMasterMk cId="0" sldId="2147483648"/>
              <pc:sldLayoutMk cId="0" sldId="2147483650"/>
              <ac:picMk id="7" creationId="{0ABE2794-F5AF-C12C-1787-E5D8EA5EB99B}"/>
            </ac:picMkLst>
          </pc:picChg>
          <pc:picChg chg="add mod modCrop">
            <ac:chgData name="Alba Glass" userId="8756ae06-73e2-48f4-80fe-49e9a0ac70ce" providerId="ADAL" clId="{D9408473-B436-4EB6-98A5-DCE3CDECF417}" dt="2023-02-01T11:23:41.955" v="59" actId="14100"/>
            <ac:picMkLst>
              <pc:docMk/>
              <pc:sldMasterMk cId="0" sldId="2147483648"/>
              <pc:sldLayoutMk cId="0" sldId="2147483650"/>
              <ac:picMk id="8" creationId="{9EDB3345-309B-FA86-98CF-64589AFF9D84}"/>
            </ac:picMkLst>
          </pc:picChg>
        </pc:sldLayoutChg>
      </pc:sldMasterChg>
    </pc:docChg>
  </pc:docChgLst>
  <pc:docChgLst>
    <pc:chgData name="Charles Esser" userId="e19dd2c9-a358-4e15-a01f-3e58d9a52e84" providerId="ADAL" clId="{22405FDE-96FB-4D4C-BAD5-7E95B3E5682B}"/>
    <pc:docChg chg="modSld">
      <pc:chgData name="Charles Esser" userId="e19dd2c9-a358-4e15-a01f-3e58d9a52e84" providerId="ADAL" clId="{22405FDE-96FB-4D4C-BAD5-7E95B3E5682B}" dt="2023-02-01T17:45:16.758" v="211" actId="20577"/>
      <pc:docMkLst>
        <pc:docMk/>
      </pc:docMkLst>
      <pc:sldChg chg="modSp mod">
        <pc:chgData name="Charles Esser" userId="e19dd2c9-a358-4e15-a01f-3e58d9a52e84" providerId="ADAL" clId="{22405FDE-96FB-4D4C-BAD5-7E95B3E5682B}" dt="2023-02-01T17:45:16.758" v="211" actId="20577"/>
        <pc:sldMkLst>
          <pc:docMk/>
          <pc:sldMk cId="0" sldId="256"/>
        </pc:sldMkLst>
        <pc:spChg chg="mod">
          <ac:chgData name="Charles Esser" userId="e19dd2c9-a358-4e15-a01f-3e58d9a52e84" providerId="ADAL" clId="{22405FDE-96FB-4D4C-BAD5-7E95B3E5682B}" dt="2023-02-01T17:43:00.999" v="195" actId="947"/>
          <ac:spMkLst>
            <pc:docMk/>
            <pc:sldMk cId="0" sldId="256"/>
            <ac:spMk id="2" creationId="{00000000-0000-0000-0000-000000000000}"/>
          </ac:spMkLst>
        </pc:spChg>
        <pc:spChg chg="mod">
          <ac:chgData name="Charles Esser" userId="e19dd2c9-a358-4e15-a01f-3e58d9a52e84" providerId="ADAL" clId="{22405FDE-96FB-4D4C-BAD5-7E95B3E5682B}" dt="2023-02-01T17:45:16.758" v="211" actId="20577"/>
          <ac:spMkLst>
            <pc:docMk/>
            <pc:sldMk cId="0" sldId="256"/>
            <ac:spMk id="3" creationId="{00000000-0000-0000-0000-000000000000}"/>
          </ac:spMkLst>
        </pc:spChg>
      </pc:sldChg>
      <pc:sldChg chg="modSp mod">
        <pc:chgData name="Charles Esser" userId="e19dd2c9-a358-4e15-a01f-3e58d9a52e84" providerId="ADAL" clId="{22405FDE-96FB-4D4C-BAD5-7E95B3E5682B}" dt="2023-02-01T17:44:48.619" v="207" actId="1076"/>
        <pc:sldMkLst>
          <pc:docMk/>
          <pc:sldMk cId="1353985492" sldId="261"/>
        </pc:sldMkLst>
        <pc:spChg chg="mod">
          <ac:chgData name="Charles Esser" userId="e19dd2c9-a358-4e15-a01f-3e58d9a52e84" providerId="ADAL" clId="{22405FDE-96FB-4D4C-BAD5-7E95B3E5682B}" dt="2023-02-01T17:44:48.619" v="207" actId="1076"/>
          <ac:spMkLst>
            <pc:docMk/>
            <pc:sldMk cId="1353985492" sldId="261"/>
            <ac:spMk id="5" creationId="{00000000-0000-0000-0000-000000000000}"/>
          </ac:spMkLst>
        </pc:spChg>
      </pc:sldChg>
      <pc:sldChg chg="modSp mod">
        <pc:chgData name="Charles Esser" userId="e19dd2c9-a358-4e15-a01f-3e58d9a52e84" providerId="ADAL" clId="{22405FDE-96FB-4D4C-BAD5-7E95B3E5682B}" dt="2023-02-01T16:31:20.601" v="11" actId="20577"/>
        <pc:sldMkLst>
          <pc:docMk/>
          <pc:sldMk cId="3509379594" sldId="264"/>
        </pc:sldMkLst>
        <pc:spChg chg="mod">
          <ac:chgData name="Charles Esser" userId="e19dd2c9-a358-4e15-a01f-3e58d9a52e84" providerId="ADAL" clId="{22405FDE-96FB-4D4C-BAD5-7E95B3E5682B}" dt="2023-02-01T16:31:20.601" v="11" actId="20577"/>
          <ac:spMkLst>
            <pc:docMk/>
            <pc:sldMk cId="3509379594" sldId="264"/>
            <ac:spMk id="6" creationId="{8CD7A80E-6A26-94F0-F271-18253C8F30CE}"/>
          </ac:spMkLst>
        </pc:spChg>
      </pc:sldChg>
      <pc:sldChg chg="modSp mod">
        <pc:chgData name="Charles Esser" userId="e19dd2c9-a358-4e15-a01f-3e58d9a52e84" providerId="ADAL" clId="{22405FDE-96FB-4D4C-BAD5-7E95B3E5682B}" dt="2023-02-01T17:43:12.285" v="196" actId="947"/>
        <pc:sldMkLst>
          <pc:docMk/>
          <pc:sldMk cId="884754783" sldId="265"/>
        </pc:sldMkLst>
        <pc:spChg chg="mod">
          <ac:chgData name="Charles Esser" userId="e19dd2c9-a358-4e15-a01f-3e58d9a52e84" providerId="ADAL" clId="{22405FDE-96FB-4D4C-BAD5-7E95B3E5682B}" dt="2023-02-01T17:43:12.285" v="196" actId="947"/>
          <ac:spMkLst>
            <pc:docMk/>
            <pc:sldMk cId="884754783" sldId="265"/>
            <ac:spMk id="2" creationId="{00000000-0000-0000-0000-000000000000}"/>
          </ac:spMkLst>
        </pc:spChg>
        <pc:spChg chg="mod">
          <ac:chgData name="Charles Esser" userId="e19dd2c9-a358-4e15-a01f-3e58d9a52e84" providerId="ADAL" clId="{22405FDE-96FB-4D4C-BAD5-7E95B3E5682B}" dt="2023-02-01T16:31:14.257" v="5" actId="20577"/>
          <ac:spMkLst>
            <pc:docMk/>
            <pc:sldMk cId="884754783" sldId="265"/>
            <ac:spMk id="6" creationId="{8CD7A80E-6A26-94F0-F271-18253C8F30CE}"/>
          </ac:spMkLst>
        </pc:spChg>
      </pc:sldChg>
      <pc:sldChg chg="modSp mod">
        <pc:chgData name="Charles Esser" userId="e19dd2c9-a358-4e15-a01f-3e58d9a52e84" providerId="ADAL" clId="{22405FDE-96FB-4D4C-BAD5-7E95B3E5682B}" dt="2023-02-01T17:20:10.265" v="66" actId="947"/>
        <pc:sldMkLst>
          <pc:docMk/>
          <pc:sldMk cId="3043188358" sldId="266"/>
        </pc:sldMkLst>
        <pc:spChg chg="mod">
          <ac:chgData name="Charles Esser" userId="e19dd2c9-a358-4e15-a01f-3e58d9a52e84" providerId="ADAL" clId="{22405FDE-96FB-4D4C-BAD5-7E95B3E5682B}" dt="2023-02-01T17:20:10.265" v="66" actId="947"/>
          <ac:spMkLst>
            <pc:docMk/>
            <pc:sldMk cId="3043188358" sldId="266"/>
            <ac:spMk id="2" creationId="{00000000-0000-0000-0000-000000000000}"/>
          </ac:spMkLst>
        </pc:spChg>
      </pc:sldChg>
      <pc:sldChg chg="modSp mod">
        <pc:chgData name="Charles Esser" userId="e19dd2c9-a358-4e15-a01f-3e58d9a52e84" providerId="ADAL" clId="{22405FDE-96FB-4D4C-BAD5-7E95B3E5682B}" dt="2023-02-01T17:42:47.521" v="194" actId="947"/>
        <pc:sldMkLst>
          <pc:docMk/>
          <pc:sldMk cId="2774944282" sldId="267"/>
        </pc:sldMkLst>
        <pc:spChg chg="mod">
          <ac:chgData name="Charles Esser" userId="e19dd2c9-a358-4e15-a01f-3e58d9a52e84" providerId="ADAL" clId="{22405FDE-96FB-4D4C-BAD5-7E95B3E5682B}" dt="2023-02-01T17:42:47.521" v="194" actId="947"/>
          <ac:spMkLst>
            <pc:docMk/>
            <pc:sldMk cId="2774944282" sldId="267"/>
            <ac:spMk id="2" creationId="{00000000-0000-0000-0000-000000000000}"/>
          </ac:spMkLst>
        </pc:spChg>
        <pc:spChg chg="mod">
          <ac:chgData name="Charles Esser" userId="e19dd2c9-a358-4e15-a01f-3e58d9a52e84" providerId="ADAL" clId="{22405FDE-96FB-4D4C-BAD5-7E95B3E5682B}" dt="2023-02-01T17:42:36.585" v="193" actId="947"/>
          <ac:spMkLst>
            <pc:docMk/>
            <pc:sldMk cId="2774944282" sldId="267"/>
            <ac:spMk id="6" creationId="{8CD7A80E-6A26-94F0-F271-18253C8F30CE}"/>
          </ac:spMkLst>
        </pc:spChg>
      </pc:sldChg>
      <pc:sldChg chg="modSp mod">
        <pc:chgData name="Charles Esser" userId="e19dd2c9-a358-4e15-a01f-3e58d9a52e84" providerId="ADAL" clId="{22405FDE-96FB-4D4C-BAD5-7E95B3E5682B}" dt="2023-02-01T17:44:07.729" v="198" actId="947"/>
        <pc:sldMkLst>
          <pc:docMk/>
          <pc:sldMk cId="2608938700" sldId="350"/>
        </pc:sldMkLst>
        <pc:spChg chg="mod">
          <ac:chgData name="Charles Esser" userId="e19dd2c9-a358-4e15-a01f-3e58d9a52e84" providerId="ADAL" clId="{22405FDE-96FB-4D4C-BAD5-7E95B3E5682B}" dt="2023-02-01T17:43:56.321" v="197" actId="947"/>
          <ac:spMkLst>
            <pc:docMk/>
            <pc:sldMk cId="2608938700" sldId="350"/>
            <ac:spMk id="2" creationId="{00000000-0000-0000-0000-000000000000}"/>
          </ac:spMkLst>
        </pc:spChg>
        <pc:spChg chg="mod">
          <ac:chgData name="Charles Esser" userId="e19dd2c9-a358-4e15-a01f-3e58d9a52e84" providerId="ADAL" clId="{22405FDE-96FB-4D4C-BAD5-7E95B3E5682B}" dt="2023-02-01T17:44:07.729" v="198" actId="947"/>
          <ac:spMkLst>
            <pc:docMk/>
            <pc:sldMk cId="2608938700" sldId="350"/>
            <ac:spMk id="6" creationId="{8CD7A80E-6A26-94F0-F271-18253C8F30CE}"/>
          </ac:spMkLst>
        </pc:spChg>
      </pc:sldChg>
      <pc:sldChg chg="modSp mod">
        <pc:chgData name="Charles Esser" userId="e19dd2c9-a358-4e15-a01f-3e58d9a52e84" providerId="ADAL" clId="{22405FDE-96FB-4D4C-BAD5-7E95B3E5682B}" dt="2023-02-01T17:44:25.257" v="199" actId="947"/>
        <pc:sldMkLst>
          <pc:docMk/>
          <pc:sldMk cId="385075656" sldId="351"/>
        </pc:sldMkLst>
        <pc:spChg chg="mod">
          <ac:chgData name="Charles Esser" userId="e19dd2c9-a358-4e15-a01f-3e58d9a52e84" providerId="ADAL" clId="{22405FDE-96FB-4D4C-BAD5-7E95B3E5682B}" dt="2023-02-01T17:44:25.257" v="199" actId="947"/>
          <ac:spMkLst>
            <pc:docMk/>
            <pc:sldMk cId="385075656" sldId="351"/>
            <ac:spMk id="2" creationId="{00000000-0000-0000-0000-000000000000}"/>
          </ac:spMkLst>
        </pc:spChg>
      </pc:sldChg>
      <pc:sldChg chg="modSp mod">
        <pc:chgData name="Charles Esser" userId="e19dd2c9-a358-4e15-a01f-3e58d9a52e84" providerId="ADAL" clId="{22405FDE-96FB-4D4C-BAD5-7E95B3E5682B}" dt="2023-02-01T17:44:31.983" v="206" actId="20577"/>
        <pc:sldMkLst>
          <pc:docMk/>
          <pc:sldMk cId="1978794817" sldId="352"/>
        </pc:sldMkLst>
        <pc:spChg chg="mod">
          <ac:chgData name="Charles Esser" userId="e19dd2c9-a358-4e15-a01f-3e58d9a52e84" providerId="ADAL" clId="{22405FDE-96FB-4D4C-BAD5-7E95B3E5682B}" dt="2023-02-01T17:44:31.983" v="206" actId="20577"/>
          <ac:spMkLst>
            <pc:docMk/>
            <pc:sldMk cId="1978794817" sldId="352"/>
            <ac:spMk id="6" creationId="{8CD7A80E-6A26-94F0-F271-18253C8F30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8E129-DB66-4573-8B63-7ABC8DE6380E}" type="datetimeFigureOut">
              <a:rPr lang="en-GB" smtClean="0"/>
              <a:t>01/02/2023</a:t>
            </a:fld>
            <a:endParaRPr lang="en-GB"/>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993EB-111E-4160-8702-F9F431130B78}" type="slidenum">
              <a:rPr lang="en-GB" smtClean="0"/>
              <a:t>‹#›</a:t>
            </a:fld>
            <a:endParaRPr lang="en-GB"/>
          </a:p>
        </p:txBody>
      </p:sp>
    </p:spTree>
    <p:extLst>
      <p:ext uri="{BB962C8B-B14F-4D97-AF65-F5344CB8AC3E}">
        <p14:creationId xmlns:p14="http://schemas.microsoft.com/office/powerpoint/2010/main" val="3051235839"/>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21993EB-111E-4160-8702-F9F431130B78}" type="slidenum">
              <a:rPr lang="en-GB" smtClean="0"/>
              <a:t>4</a:t>
            </a:fld>
            <a:endParaRPr lang="en-GB"/>
          </a:p>
        </p:txBody>
      </p:sp>
    </p:spTree>
    <p:extLst>
      <p:ext uri="{BB962C8B-B14F-4D97-AF65-F5344CB8AC3E}">
        <p14:creationId xmlns:p14="http://schemas.microsoft.com/office/powerpoint/2010/main" val="52707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21993EB-111E-4160-8702-F9F431130B78}" type="slidenum">
              <a:rPr lang="en-GB" smtClean="0"/>
              <a:t>5</a:t>
            </a:fld>
            <a:endParaRPr lang="en-GB"/>
          </a:p>
        </p:txBody>
      </p:sp>
    </p:spTree>
    <p:extLst>
      <p:ext uri="{BB962C8B-B14F-4D97-AF65-F5344CB8AC3E}">
        <p14:creationId xmlns:p14="http://schemas.microsoft.com/office/powerpoint/2010/main" val="4062583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21993EB-111E-4160-8702-F9F431130B78}" type="slidenum">
              <a:rPr lang="en-GB" smtClean="0"/>
              <a:t>33</a:t>
            </a:fld>
            <a:endParaRPr lang="en-GB"/>
          </a:p>
        </p:txBody>
      </p:sp>
    </p:spTree>
    <p:extLst>
      <p:ext uri="{BB962C8B-B14F-4D97-AF65-F5344CB8AC3E}">
        <p14:creationId xmlns:p14="http://schemas.microsoft.com/office/powerpoint/2010/main" val="603786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21993EB-111E-4160-8702-F9F431130B78}" type="slidenum">
              <a:rPr lang="en-GB" smtClean="0"/>
              <a:t>57</a:t>
            </a:fld>
            <a:endParaRPr lang="en-GB"/>
          </a:p>
        </p:txBody>
      </p:sp>
    </p:spTree>
    <p:extLst>
      <p:ext uri="{BB962C8B-B14F-4D97-AF65-F5344CB8AC3E}">
        <p14:creationId xmlns:p14="http://schemas.microsoft.com/office/powerpoint/2010/main" val="49677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21993EB-111E-4160-8702-F9F431130B78}" type="slidenum">
              <a:rPr lang="en-GB" smtClean="0"/>
              <a:t>58</a:t>
            </a:fld>
            <a:endParaRPr lang="en-GB"/>
          </a:p>
        </p:txBody>
      </p:sp>
    </p:spTree>
    <p:extLst>
      <p:ext uri="{BB962C8B-B14F-4D97-AF65-F5344CB8AC3E}">
        <p14:creationId xmlns:p14="http://schemas.microsoft.com/office/powerpoint/2010/main" val="2082435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143672" y="4441615"/>
            <a:ext cx="8487945" cy="1012613"/>
          </a:xfrm>
        </p:spPr>
        <p:txBody>
          <a:bodyPr/>
          <a:lstStyle>
            <a:lvl1pPr algn="l">
              <a:defRPr baseline="0">
                <a:solidFill>
                  <a:srgbClr val="00457D"/>
                </a:solidFill>
                <a:latin typeface="Arial" pitchFamily="34" charset="0"/>
              </a:defRPr>
            </a:lvl1pPr>
          </a:lstStyle>
          <a:p>
            <a:r>
              <a:rPr lang="en-US"/>
              <a:t>Click to edit Master title style</a:t>
            </a:r>
            <a:endParaRPr lang="fr-FR"/>
          </a:p>
        </p:txBody>
      </p:sp>
      <p:sp>
        <p:nvSpPr>
          <p:cNvPr id="3" name="Sous-titre 2"/>
          <p:cNvSpPr>
            <a:spLocks noGrp="1"/>
          </p:cNvSpPr>
          <p:nvPr>
            <p:ph type="subTitle" idx="1" hasCustomPrompt="1"/>
          </p:nvPr>
        </p:nvSpPr>
        <p:spPr>
          <a:xfrm>
            <a:off x="3143672" y="6112800"/>
            <a:ext cx="8487945" cy="556937"/>
          </a:xfrm>
        </p:spPr>
        <p:txBody>
          <a:bodyPr anchor="t" anchorCtr="0">
            <a:normAutofit/>
          </a:bodyPr>
          <a:lstStyle>
            <a:lvl1pPr marL="0" indent="0" algn="l">
              <a:buNone/>
              <a:defRPr sz="1500" b="1" i="0" baseline="0">
                <a:solidFill>
                  <a:schemeClr val="tx2"/>
                </a:solidFill>
                <a:latin typeface="Arial" pitchFamily="34" charset="0"/>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endParaRPr lang="fr-FR"/>
          </a:p>
        </p:txBody>
      </p:sp>
      <p:sp>
        <p:nvSpPr>
          <p:cNvPr id="4" name="Rectangle 3">
            <a:extLst>
              <a:ext uri="{FF2B5EF4-FFF2-40B4-BE49-F238E27FC236}">
                <a16:creationId xmlns:a16="http://schemas.microsoft.com/office/drawing/2014/main" id="{1A6E2F6F-5846-D229-1E37-B74BB56CB023}"/>
              </a:ext>
            </a:extLst>
          </p:cNvPr>
          <p:cNvSpPr/>
          <p:nvPr userDrawn="1"/>
        </p:nvSpPr>
        <p:spPr>
          <a:xfrm>
            <a:off x="2854712" y="334537"/>
            <a:ext cx="6400800" cy="2843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6" name="Picture 5" descr="Logo&#10;&#10;Description automatically generated">
            <a:extLst>
              <a:ext uri="{FF2B5EF4-FFF2-40B4-BE49-F238E27FC236}">
                <a16:creationId xmlns:a16="http://schemas.microsoft.com/office/drawing/2014/main" id="{64AA808A-6BEC-F68A-AC64-9AA21DE6B41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0609"/>
          <a:stretch/>
        </p:blipFill>
        <p:spPr>
          <a:xfrm>
            <a:off x="6581505" y="582019"/>
            <a:ext cx="4429631" cy="2140151"/>
          </a:xfrm>
          <a:prstGeom prst="rect">
            <a:avLst/>
          </a:prstGeom>
        </p:spPr>
      </p:pic>
      <p:pic>
        <p:nvPicPr>
          <p:cNvPr id="8" name="Picture 7">
            <a:extLst>
              <a:ext uri="{FF2B5EF4-FFF2-40B4-BE49-F238E27FC236}">
                <a16:creationId xmlns:a16="http://schemas.microsoft.com/office/drawing/2014/main" id="{C39B8B77-1A2B-13F1-5A4B-E4B9E84576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6948" b="9617"/>
          <a:stretch/>
        </p:blipFill>
        <p:spPr>
          <a:xfrm>
            <a:off x="1625480" y="642908"/>
            <a:ext cx="4429632" cy="201837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texte vertical 2"/>
          <p:cNvSpPr>
            <a:spLocks noGrp="1"/>
          </p:cNvSpPr>
          <p:nvPr>
            <p:ph type="body" orient="vert" idx="1"/>
          </p:nvPr>
        </p:nvSpPr>
        <p:spPr/>
        <p:txBody>
          <a:bodyPr vert="eaVert"/>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e la date 3"/>
          <p:cNvSpPr>
            <a:spLocks noGrp="1"/>
          </p:cNvSpPr>
          <p:nvPr>
            <p:ph type="dt" sz="half" idx="10"/>
          </p:nvPr>
        </p:nvSpPr>
        <p:spPr/>
        <p:txBody>
          <a:bodyPr/>
          <a:lstStyle/>
          <a:p>
            <a:fld id="{F92A997A-888B-49A8-B294-A3D12A0C354B}" type="datetime1">
              <a:rPr lang="en-GB" smtClean="0"/>
              <a:t>01/02/2023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a:p>
        </p:txBody>
      </p:sp>
      <p:pic>
        <p:nvPicPr>
          <p:cNvPr id="7" name="Picture 6" descr="Logo&#10;&#10;Description automatically generated">
            <a:extLst>
              <a:ext uri="{FF2B5EF4-FFF2-40B4-BE49-F238E27FC236}">
                <a16:creationId xmlns:a16="http://schemas.microsoft.com/office/drawing/2014/main" id="{D8CB7973-F53C-898F-0B22-493582ED2FC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8" name="Picture 7" descr="Logo&#10;&#10;Description automatically generated">
            <a:extLst>
              <a:ext uri="{FF2B5EF4-FFF2-40B4-BE49-F238E27FC236}">
                <a16:creationId xmlns:a16="http://schemas.microsoft.com/office/drawing/2014/main" id="{90A4098F-D8DE-0290-BF43-3D4F897062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9" name="Picture 8">
            <a:extLst>
              <a:ext uri="{FF2B5EF4-FFF2-40B4-BE49-F238E27FC236}">
                <a16:creationId xmlns:a16="http://schemas.microsoft.com/office/drawing/2014/main" id="{4AD45902-11B6-81DE-CE74-603C2C07809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4908" r="5690" b="9616"/>
          <a:stretch/>
        </p:blipFill>
        <p:spPr>
          <a:xfrm>
            <a:off x="96103" y="0"/>
            <a:ext cx="2137156" cy="1290638"/>
          </a:xfrm>
          <a:prstGeom prst="rect">
            <a:avLst/>
          </a:prstGeom>
          <a:solidFill>
            <a:schemeClr val="bg1"/>
          </a:solid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955570" y="1353146"/>
            <a:ext cx="2918521" cy="4759279"/>
          </a:xfrm>
        </p:spPr>
        <p:txBody>
          <a:bodyPr vert="eaVert"/>
          <a:lstStyle/>
          <a:p>
            <a:r>
              <a:rPr lang="en-US"/>
              <a:t>Click to edit Master title style</a:t>
            </a:r>
            <a:endParaRPr lang="fr-FR"/>
          </a:p>
        </p:txBody>
      </p:sp>
      <p:sp>
        <p:nvSpPr>
          <p:cNvPr id="3" name="Espace réservé du texte vertical 2"/>
          <p:cNvSpPr>
            <a:spLocks noGrp="1"/>
          </p:cNvSpPr>
          <p:nvPr>
            <p:ph type="body" orient="vert" idx="1"/>
          </p:nvPr>
        </p:nvSpPr>
        <p:spPr>
          <a:xfrm>
            <a:off x="192760" y="1353146"/>
            <a:ext cx="8603541" cy="4759279"/>
          </a:xfrm>
        </p:spPr>
        <p:txBody>
          <a:bodyPr vert="eaVert"/>
          <a:lstStyle>
            <a:lvl1pPr algn="ctr">
              <a:defRPr>
                <a:solidFill>
                  <a:schemeClr val="tx1"/>
                </a:solidFill>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e la date 3"/>
          <p:cNvSpPr>
            <a:spLocks noGrp="1"/>
          </p:cNvSpPr>
          <p:nvPr>
            <p:ph type="dt" sz="half" idx="10"/>
          </p:nvPr>
        </p:nvSpPr>
        <p:spPr/>
        <p:txBody>
          <a:bodyPr/>
          <a:lstStyle/>
          <a:p>
            <a:fld id="{3F314457-D666-4833-A078-3E137A35B47D}" type="datetime1">
              <a:rPr lang="en-GB" smtClean="0"/>
              <a:t>01/02/2023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287688" y="441793"/>
            <a:ext cx="6480780" cy="975845"/>
          </a:xfrm>
        </p:spPr>
        <p:txBody>
          <a:bodyPr/>
          <a:lstStyle/>
          <a:p>
            <a:r>
              <a:rPr lang="en-US"/>
              <a:t>Click to edit Master title style</a:t>
            </a:r>
            <a:endParaRPr lang="fr-FR"/>
          </a:p>
        </p:txBody>
      </p:sp>
      <p:sp>
        <p:nvSpPr>
          <p:cNvPr id="3" name="Espace réservé du contenu 2"/>
          <p:cNvSpPr>
            <a:spLocks noGrp="1"/>
          </p:cNvSpPr>
          <p:nvPr>
            <p:ph idx="1"/>
          </p:nvPr>
        </p:nvSpPr>
        <p:spPr/>
        <p:txBody>
          <a:bodyPr/>
          <a:lstStyle>
            <a:lvl1pPr>
              <a:defRPr sz="2200">
                <a:solidFill>
                  <a:schemeClr val="tx1"/>
                </a:solidFill>
              </a:defRPr>
            </a:lvl1pPr>
            <a:lvl2pP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e la date 3"/>
          <p:cNvSpPr>
            <a:spLocks noGrp="1"/>
          </p:cNvSpPr>
          <p:nvPr>
            <p:ph type="dt" sz="half" idx="10"/>
          </p:nvPr>
        </p:nvSpPr>
        <p:spPr/>
        <p:txBody>
          <a:bodyPr/>
          <a:lstStyle>
            <a:lvl1pPr>
              <a:defRPr baseline="0"/>
            </a:lvl1pPr>
          </a:lstStyle>
          <a:p>
            <a:fld id="{B6FC493D-445C-4FC4-A7DE-4CE38556806E}" type="datetime1">
              <a:rPr lang="en-GB" smtClean="0"/>
              <a:pPr/>
              <a:t>01/02/2023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a:p>
        </p:txBody>
      </p:sp>
      <p:pic>
        <p:nvPicPr>
          <p:cNvPr id="7" name="Picture 6" descr="Logo&#10;&#10;Description automatically generated">
            <a:extLst>
              <a:ext uri="{FF2B5EF4-FFF2-40B4-BE49-F238E27FC236}">
                <a16:creationId xmlns:a16="http://schemas.microsoft.com/office/drawing/2014/main" id="{0ABE2794-F5AF-C12C-1787-E5D8EA5EB9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8" name="Picture 7">
            <a:extLst>
              <a:ext uri="{FF2B5EF4-FFF2-40B4-BE49-F238E27FC236}">
                <a16:creationId xmlns:a16="http://schemas.microsoft.com/office/drawing/2014/main" id="{9EDB3345-309B-FA86-98CF-64589AFF9D8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4908" r="5690" b="9616"/>
          <a:stretch/>
        </p:blipFill>
        <p:spPr>
          <a:xfrm>
            <a:off x="96103" y="0"/>
            <a:ext cx="2137156" cy="1290638"/>
          </a:xfrm>
          <a:prstGeom prst="rect">
            <a:avLst/>
          </a:prstGeom>
          <a:solidFill>
            <a:schemeClr val="bg1"/>
          </a:solid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4"/>
            <a:ext cx="10363200" cy="1362075"/>
          </a:xfrm>
        </p:spPr>
        <p:txBody>
          <a:bodyPr anchor="t">
            <a:normAutofit/>
          </a:bodyPr>
          <a:lstStyle>
            <a:lvl1pPr algn="l">
              <a:defRPr sz="2400" b="1" cap="all" baseline="0">
                <a:latin typeface="Arial" pitchFamily="34" charset="0"/>
              </a:defRPr>
            </a:lvl1pPr>
          </a:lstStyle>
          <a:p>
            <a:r>
              <a:rPr lang="en-US"/>
              <a:t>Click to edit Master title style</a:t>
            </a:r>
            <a:endParaRPr lang="fr-FR"/>
          </a:p>
        </p:txBody>
      </p:sp>
      <p:sp>
        <p:nvSpPr>
          <p:cNvPr id="3" name="Espace réservé du texte 2"/>
          <p:cNvSpPr>
            <a:spLocks noGrp="1"/>
          </p:cNvSpPr>
          <p:nvPr>
            <p:ph type="body" idx="1"/>
          </p:nvPr>
        </p:nvSpPr>
        <p:spPr>
          <a:xfrm>
            <a:off x="963084" y="2906717"/>
            <a:ext cx="10363200" cy="1500187"/>
          </a:xfrm>
        </p:spPr>
        <p:txBody>
          <a:bodyPr anchor="b">
            <a:normAutofit/>
          </a:bodyPr>
          <a:lstStyle>
            <a:lvl1pPr marL="0" indent="0">
              <a:buNone/>
              <a:defRPr sz="2000" baseline="0">
                <a:solidFill>
                  <a:schemeClr val="tx2"/>
                </a:solidFill>
                <a:latin typeface="Arial" pitchFamily="34" charset="0"/>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Edit Master text styles</a:t>
            </a:r>
          </a:p>
        </p:txBody>
      </p:sp>
      <p:sp>
        <p:nvSpPr>
          <p:cNvPr id="4" name="Espace réservé de la date 3"/>
          <p:cNvSpPr>
            <a:spLocks noGrp="1"/>
          </p:cNvSpPr>
          <p:nvPr>
            <p:ph type="dt" sz="half" idx="10"/>
          </p:nvPr>
        </p:nvSpPr>
        <p:spPr/>
        <p:txBody>
          <a:bodyPr/>
          <a:lstStyle/>
          <a:p>
            <a:fld id="{5BA09276-DB6E-4506-8951-DBDA404B2D10}" type="datetime1">
              <a:rPr lang="en-GB" smtClean="0"/>
              <a:t>01/02/2023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a:p>
        </p:txBody>
      </p:sp>
      <p:pic>
        <p:nvPicPr>
          <p:cNvPr id="7" name="Picture 6" descr="Logo&#10;&#10;Description automatically generated">
            <a:extLst>
              <a:ext uri="{FF2B5EF4-FFF2-40B4-BE49-F238E27FC236}">
                <a16:creationId xmlns:a16="http://schemas.microsoft.com/office/drawing/2014/main" id="{315759AC-95D7-3ADB-638D-7DCF83622D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8" name="Picture 7" descr="Logo&#10;&#10;Description automatically generated">
            <a:extLst>
              <a:ext uri="{FF2B5EF4-FFF2-40B4-BE49-F238E27FC236}">
                <a16:creationId xmlns:a16="http://schemas.microsoft.com/office/drawing/2014/main" id="{907484B3-EB58-78D5-FA95-C1091D8E87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9" name="Picture 8">
            <a:extLst>
              <a:ext uri="{FF2B5EF4-FFF2-40B4-BE49-F238E27FC236}">
                <a16:creationId xmlns:a16="http://schemas.microsoft.com/office/drawing/2014/main" id="{73E2FA23-2EDB-F5D6-537F-D4AA3657F84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4908" r="5690" b="9616"/>
          <a:stretch/>
        </p:blipFill>
        <p:spPr>
          <a:xfrm>
            <a:off x="96103" y="0"/>
            <a:ext cx="2137156" cy="1290638"/>
          </a:xfrm>
          <a:prstGeom prst="rect">
            <a:avLst/>
          </a:prstGeom>
          <a:solidFill>
            <a:schemeClr val="bg1"/>
          </a:solid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sz="half" idx="1"/>
          </p:nvPr>
        </p:nvSpPr>
        <p:spPr>
          <a:xfrm>
            <a:off x="830417" y="2264496"/>
            <a:ext cx="5222911" cy="3886578"/>
          </a:xfrm>
        </p:spPr>
        <p:txBody>
          <a:bodyPr/>
          <a:lstStyle>
            <a:lvl1pPr>
              <a:defRPr sz="2200" b="1" i="0" baseline="0">
                <a:solidFill>
                  <a:schemeClr val="tx1"/>
                </a:solidFill>
                <a:latin typeface="Arial" pitchFamily="34" charset="0"/>
              </a:defRPr>
            </a:lvl1pPr>
            <a:lvl2pPr>
              <a:defRPr sz="2000" baseline="0"/>
            </a:lvl2pPr>
            <a:lvl3pPr>
              <a:defRPr sz="1800" baseline="0"/>
            </a:lvl3pPr>
            <a:lvl4pPr>
              <a:defRPr sz="1600" baseline="0"/>
            </a:lvl4pPr>
            <a:lvl5pPr>
              <a:defRPr sz="14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contenu 3"/>
          <p:cNvSpPr>
            <a:spLocks noGrp="1"/>
          </p:cNvSpPr>
          <p:nvPr>
            <p:ph sz="half" idx="2"/>
          </p:nvPr>
        </p:nvSpPr>
        <p:spPr>
          <a:xfrm>
            <a:off x="6298525" y="2264496"/>
            <a:ext cx="5222911" cy="3886578"/>
          </a:xfrm>
        </p:spPr>
        <p:txBody>
          <a:bodyPr/>
          <a:lstStyle>
            <a:lvl1pPr>
              <a:defRPr sz="2200" b="1" i="0" baseline="0">
                <a:solidFill>
                  <a:schemeClr val="tx1"/>
                </a:solidFill>
                <a:latin typeface="Arial" pitchFamily="34" charset="0"/>
              </a:defRPr>
            </a:lvl1pPr>
            <a:lvl2pPr>
              <a:defRPr sz="2000" baseline="0"/>
            </a:lvl2pPr>
            <a:lvl3pPr>
              <a:defRPr sz="1800" baseline="0"/>
            </a:lvl3pPr>
            <a:lvl4pPr>
              <a:defRPr sz="1600" baseline="0"/>
            </a:lvl4pPr>
            <a:lvl5pPr>
              <a:defRPr sz="14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e la date 4"/>
          <p:cNvSpPr>
            <a:spLocks noGrp="1"/>
          </p:cNvSpPr>
          <p:nvPr>
            <p:ph type="dt" sz="half" idx="10"/>
          </p:nvPr>
        </p:nvSpPr>
        <p:spPr/>
        <p:txBody>
          <a:bodyPr/>
          <a:lstStyle/>
          <a:p>
            <a:fld id="{E1035F74-ED4B-4685-A4C7-675EF2628A62}" type="datetime1">
              <a:rPr lang="en-GB" smtClean="0"/>
              <a:t>01/02/2023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t>‹#›</a:t>
            </a:fld>
            <a:endParaRPr lang="fr-FR"/>
          </a:p>
        </p:txBody>
      </p:sp>
      <p:pic>
        <p:nvPicPr>
          <p:cNvPr id="8" name="Picture 7" descr="Logo&#10;&#10;Description automatically generated">
            <a:extLst>
              <a:ext uri="{FF2B5EF4-FFF2-40B4-BE49-F238E27FC236}">
                <a16:creationId xmlns:a16="http://schemas.microsoft.com/office/drawing/2014/main" id="{29CAFDB8-AD48-4CB8-CAAC-AC60A262B8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9" name="Picture 8" descr="Logo&#10;&#10;Description automatically generated">
            <a:extLst>
              <a:ext uri="{FF2B5EF4-FFF2-40B4-BE49-F238E27FC236}">
                <a16:creationId xmlns:a16="http://schemas.microsoft.com/office/drawing/2014/main" id="{C7B5D39E-F29A-6438-7C88-B90A8D73DF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10" name="Picture 9">
            <a:extLst>
              <a:ext uri="{FF2B5EF4-FFF2-40B4-BE49-F238E27FC236}">
                <a16:creationId xmlns:a16="http://schemas.microsoft.com/office/drawing/2014/main" id="{D923008F-3D2D-1A0A-F1A5-D0D54ABDD76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4908" r="5690" b="9616"/>
          <a:stretch/>
        </p:blipFill>
        <p:spPr>
          <a:xfrm>
            <a:off x="96103" y="0"/>
            <a:ext cx="2137156" cy="1290638"/>
          </a:xfrm>
          <a:prstGeom prst="rect">
            <a:avLst/>
          </a:prstGeom>
          <a:solidFill>
            <a:schemeClr val="bg1"/>
          </a:solid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09600" y="1535113"/>
            <a:ext cx="5386917" cy="639762"/>
          </a:xfrm>
        </p:spPr>
        <p:txBody>
          <a:bodyPr anchor="b">
            <a:noAutofit/>
          </a:bodyPr>
          <a:lstStyle>
            <a:lvl1pPr marL="0" indent="0">
              <a:buNone/>
              <a:defRPr sz="2200" b="1" baseline="0">
                <a:solidFill>
                  <a:schemeClr val="tx1"/>
                </a:solidFill>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200" baseline="0">
                <a:solidFill>
                  <a:schemeClr val="tx1"/>
                </a:solidFill>
                <a:latin typeface="Arial" pitchFamily="34" charset="0"/>
              </a:defRPr>
            </a:lvl1pPr>
            <a:lvl2pPr>
              <a:defRPr sz="2000" baseline="0"/>
            </a:lvl2pPr>
            <a:lvl3pPr>
              <a:defRPr sz="1800" baseline="0"/>
            </a:lvl3pPr>
            <a:lvl4pPr>
              <a:defRPr sz="1600" baseline="0"/>
            </a:lvl4pPr>
            <a:lvl5pPr>
              <a:defRPr sz="1400" baseline="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u texte 4"/>
          <p:cNvSpPr>
            <a:spLocks noGrp="1"/>
          </p:cNvSpPr>
          <p:nvPr>
            <p:ph type="body" sz="quarter" idx="3"/>
          </p:nvPr>
        </p:nvSpPr>
        <p:spPr>
          <a:xfrm>
            <a:off x="6193370" y="1535113"/>
            <a:ext cx="5389033" cy="639762"/>
          </a:xfrm>
        </p:spPr>
        <p:txBody>
          <a:bodyPr anchor="b">
            <a:noAutofit/>
          </a:bodyPr>
          <a:lstStyle>
            <a:lvl1pPr marL="0" indent="0">
              <a:buNone/>
              <a:defRPr sz="2200" b="1" baseline="0">
                <a:solidFill>
                  <a:schemeClr val="tx1"/>
                </a:solidFill>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Edit Master text styles</a:t>
            </a:r>
          </a:p>
        </p:txBody>
      </p:sp>
      <p:sp>
        <p:nvSpPr>
          <p:cNvPr id="6" name="Espace réservé du contenu 5"/>
          <p:cNvSpPr>
            <a:spLocks noGrp="1"/>
          </p:cNvSpPr>
          <p:nvPr>
            <p:ph sz="quarter" idx="4"/>
          </p:nvPr>
        </p:nvSpPr>
        <p:spPr>
          <a:xfrm>
            <a:off x="6193370" y="2174875"/>
            <a:ext cx="5389033" cy="3951288"/>
          </a:xfrm>
        </p:spPr>
        <p:txBody>
          <a:bodyPr/>
          <a:lstStyle>
            <a:lvl1pPr>
              <a:defRPr sz="2200" baseline="0">
                <a:solidFill>
                  <a:schemeClr val="tx1"/>
                </a:solidFill>
                <a:latin typeface="Arial" pitchFamily="34" charset="0"/>
              </a:defRPr>
            </a:lvl1pPr>
            <a:lvl2pPr>
              <a:defRPr sz="2000" baseline="0"/>
            </a:lvl2pPr>
            <a:lvl3pPr>
              <a:defRPr sz="1800" baseline="0"/>
            </a:lvl3pPr>
            <a:lvl4pPr>
              <a:defRPr sz="1600" baseline="0"/>
            </a:lvl4pPr>
            <a:lvl5pPr>
              <a:defRPr sz="1400" baseline="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Espace réservé de la date 6"/>
          <p:cNvSpPr>
            <a:spLocks noGrp="1"/>
          </p:cNvSpPr>
          <p:nvPr>
            <p:ph type="dt" sz="half" idx="10"/>
          </p:nvPr>
        </p:nvSpPr>
        <p:spPr/>
        <p:txBody>
          <a:bodyPr/>
          <a:lstStyle/>
          <a:p>
            <a:fld id="{C0562CA2-AC71-4526-A883-96DC5255352F}" type="datetime1">
              <a:rPr lang="en-GB" smtClean="0"/>
              <a:t>01/02/2023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7B0D33-A76D-4554-83C3-3FE932C967D8}" type="slidenum">
              <a:rPr lang="fr-FR" smtClean="0"/>
              <a:t>‹#›</a:t>
            </a:fld>
            <a:endParaRPr lang="fr-FR"/>
          </a:p>
        </p:txBody>
      </p:sp>
      <p:sp>
        <p:nvSpPr>
          <p:cNvPr id="10" name="Titre 1"/>
          <p:cNvSpPr txBox="1">
            <a:spLocks/>
          </p:cNvSpPr>
          <p:nvPr userDrawn="1"/>
        </p:nvSpPr>
        <p:spPr>
          <a:xfrm>
            <a:off x="3287688" y="441793"/>
            <a:ext cx="8294714" cy="975845"/>
          </a:xfrm>
          <a:prstGeom prst="rect">
            <a:avLst/>
          </a:prstGeom>
        </p:spPr>
        <p:txBody>
          <a:bodyPr vert="horz" lIns="91435" tIns="45718" rIns="91435" bIns="45718" rtlCol="0" anchor="ctr">
            <a:normAutofit/>
          </a:bodyPr>
          <a:lstStyle/>
          <a:p>
            <a:pPr marL="0" marR="0" lvl="0" indent="0" algn="l" defTabSz="914353"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a:noFill/>
                </a:ln>
                <a:solidFill>
                  <a:srgbClr val="00457D"/>
                </a:solidFill>
                <a:effectLst/>
                <a:uLnTx/>
                <a:uFillTx/>
                <a:latin typeface="+mj-lt"/>
                <a:ea typeface="+mj-ea"/>
                <a:cs typeface="+mj-cs"/>
              </a:rPr>
              <a:t>Cliquez pour modifier le style du titre</a:t>
            </a:r>
          </a:p>
        </p:txBody>
      </p:sp>
      <p:pic>
        <p:nvPicPr>
          <p:cNvPr id="2" name="Picture 1" descr="Logo&#10;&#10;Description automatically generated">
            <a:extLst>
              <a:ext uri="{FF2B5EF4-FFF2-40B4-BE49-F238E27FC236}">
                <a16:creationId xmlns:a16="http://schemas.microsoft.com/office/drawing/2014/main" id="{6AE2D706-1331-D120-C1C6-7334FB8BEC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11" name="Picture 10" descr="Logo&#10;&#10;Description automatically generated">
            <a:extLst>
              <a:ext uri="{FF2B5EF4-FFF2-40B4-BE49-F238E27FC236}">
                <a16:creationId xmlns:a16="http://schemas.microsoft.com/office/drawing/2014/main" id="{3E0065BB-45BF-D364-C361-09E145F70C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12" name="Picture 11">
            <a:extLst>
              <a:ext uri="{FF2B5EF4-FFF2-40B4-BE49-F238E27FC236}">
                <a16:creationId xmlns:a16="http://schemas.microsoft.com/office/drawing/2014/main" id="{14629D1C-00F4-580F-FBCD-F648007722F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4908" r="5690" b="9616"/>
          <a:stretch/>
        </p:blipFill>
        <p:spPr>
          <a:xfrm>
            <a:off x="96103" y="0"/>
            <a:ext cx="2137156" cy="1290638"/>
          </a:xfrm>
          <a:prstGeom prst="rect">
            <a:avLst/>
          </a:prstGeom>
          <a:solidFill>
            <a:schemeClr val="bg1"/>
          </a:solid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e la date 2"/>
          <p:cNvSpPr>
            <a:spLocks noGrp="1"/>
          </p:cNvSpPr>
          <p:nvPr>
            <p:ph type="dt" sz="half" idx="10"/>
          </p:nvPr>
        </p:nvSpPr>
        <p:spPr/>
        <p:txBody>
          <a:bodyPr/>
          <a:lstStyle/>
          <a:p>
            <a:fld id="{322736AD-CEF5-48DA-B35F-2BAB3E97A69B}" type="datetime1">
              <a:rPr lang="en-GB" smtClean="0"/>
              <a:t>01/02/2023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7B0D33-A76D-4554-83C3-3FE932C967D8}" type="slidenum">
              <a:rPr lang="fr-FR" smtClean="0"/>
              <a:t>‹#›</a:t>
            </a:fld>
            <a:endParaRPr lang="fr-FR"/>
          </a:p>
        </p:txBody>
      </p:sp>
      <p:pic>
        <p:nvPicPr>
          <p:cNvPr id="6" name="Picture 5" descr="Logo&#10;&#10;Description automatically generated">
            <a:extLst>
              <a:ext uri="{FF2B5EF4-FFF2-40B4-BE49-F238E27FC236}">
                <a16:creationId xmlns:a16="http://schemas.microsoft.com/office/drawing/2014/main" id="{2B788DF2-8A36-7D03-2E3F-A982D602E76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7" name="Picture 6" descr="Logo&#10;&#10;Description automatically generated">
            <a:extLst>
              <a:ext uri="{FF2B5EF4-FFF2-40B4-BE49-F238E27FC236}">
                <a16:creationId xmlns:a16="http://schemas.microsoft.com/office/drawing/2014/main" id="{F5FDF85E-606C-C076-78E7-453EFCB80D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8" name="Picture 7">
            <a:extLst>
              <a:ext uri="{FF2B5EF4-FFF2-40B4-BE49-F238E27FC236}">
                <a16:creationId xmlns:a16="http://schemas.microsoft.com/office/drawing/2014/main" id="{400DF1D3-0D43-50C1-5377-C0DE80CB20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4908" r="5690" b="9616"/>
          <a:stretch/>
        </p:blipFill>
        <p:spPr>
          <a:xfrm>
            <a:off x="96103" y="0"/>
            <a:ext cx="2137156" cy="1290638"/>
          </a:xfrm>
          <a:prstGeom prst="rect">
            <a:avLst/>
          </a:prstGeom>
          <a:solidFill>
            <a:schemeClr val="bg1"/>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B1363E-B115-47CD-AEF4-B4CF64F4443A}" type="datetime1">
              <a:rPr lang="en-GB" smtClean="0"/>
              <a:t>01/02/2023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7B0D33-A76D-4554-83C3-3FE932C967D8}" type="slidenum">
              <a:rPr lang="fr-FR" smtClean="0"/>
              <a:t>‹#›</a:t>
            </a:fld>
            <a:endParaRPr lang="fr-FR"/>
          </a:p>
        </p:txBody>
      </p:sp>
      <p:pic>
        <p:nvPicPr>
          <p:cNvPr id="5" name="Picture 4" descr="Logo&#10;&#10;Description automatically generated">
            <a:extLst>
              <a:ext uri="{FF2B5EF4-FFF2-40B4-BE49-F238E27FC236}">
                <a16:creationId xmlns:a16="http://schemas.microsoft.com/office/drawing/2014/main" id="{21DF1A97-ED78-04C4-9320-801A45A3FB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6" name="Picture 5" descr="Logo&#10;&#10;Description automatically generated">
            <a:extLst>
              <a:ext uri="{FF2B5EF4-FFF2-40B4-BE49-F238E27FC236}">
                <a16:creationId xmlns:a16="http://schemas.microsoft.com/office/drawing/2014/main" id="{A1FE7059-FD81-FF66-EAE8-4535C9FF3F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7" name="Picture 6">
            <a:extLst>
              <a:ext uri="{FF2B5EF4-FFF2-40B4-BE49-F238E27FC236}">
                <a16:creationId xmlns:a16="http://schemas.microsoft.com/office/drawing/2014/main" id="{D338DAA3-67BC-6EC8-D4F1-ECDCA9DDB02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4908" r="5690" b="9616"/>
          <a:stretch/>
        </p:blipFill>
        <p:spPr>
          <a:xfrm>
            <a:off x="96103" y="0"/>
            <a:ext cx="2137156" cy="1290638"/>
          </a:xfrm>
          <a:prstGeom prst="rect">
            <a:avLst/>
          </a:prstGeom>
          <a:solidFill>
            <a:schemeClr val="bg1"/>
          </a:solid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1676237"/>
            <a:ext cx="4011084" cy="841415"/>
          </a:xfrm>
        </p:spPr>
        <p:txBody>
          <a:bodyPr anchor="b">
            <a:noAutofit/>
          </a:bodyPr>
          <a:lstStyle>
            <a:lvl1pPr algn="l">
              <a:defRPr sz="2400" b="1" baseline="0">
                <a:latin typeface="Arial" pitchFamily="34" charset="0"/>
              </a:defRPr>
            </a:lvl1pPr>
          </a:lstStyle>
          <a:p>
            <a:r>
              <a:rPr lang="en-US"/>
              <a:t>Click to edit Master title style</a:t>
            </a:r>
            <a:endParaRPr lang="fr-FR"/>
          </a:p>
        </p:txBody>
      </p:sp>
      <p:sp>
        <p:nvSpPr>
          <p:cNvPr id="3" name="Espace réservé du contenu 2"/>
          <p:cNvSpPr>
            <a:spLocks noGrp="1"/>
          </p:cNvSpPr>
          <p:nvPr>
            <p:ph idx="1"/>
          </p:nvPr>
        </p:nvSpPr>
        <p:spPr>
          <a:xfrm>
            <a:off x="4766733" y="543057"/>
            <a:ext cx="6815667" cy="5583109"/>
          </a:xfrm>
        </p:spPr>
        <p:txBody>
          <a:bodyPr/>
          <a:lstStyle>
            <a:lvl1pPr>
              <a:defRPr sz="2000" baseline="0">
                <a:solidFill>
                  <a:schemeClr val="tx1"/>
                </a:solidFill>
                <a:latin typeface="Arial" pitchFamily="34" charset="0"/>
              </a:defRPr>
            </a:lvl1pPr>
            <a:lvl2pPr>
              <a:defRPr sz="1500" baseline="0"/>
            </a:lvl2pPr>
            <a:lvl3pPr>
              <a:defRPr sz="1300" baseline="0"/>
            </a:lvl3pPr>
            <a:lvl4pPr>
              <a:defRPr sz="1300" baseline="0"/>
            </a:lvl4pPr>
            <a:lvl5pPr>
              <a:defRPr sz="1300" baseline="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texte 3"/>
          <p:cNvSpPr>
            <a:spLocks noGrp="1"/>
          </p:cNvSpPr>
          <p:nvPr>
            <p:ph type="body" sz="half" idx="2"/>
          </p:nvPr>
        </p:nvSpPr>
        <p:spPr>
          <a:xfrm>
            <a:off x="609603" y="2729467"/>
            <a:ext cx="4011084" cy="3396696"/>
          </a:xfrm>
        </p:spPr>
        <p:txBody>
          <a:bodyPr>
            <a:normAutofit/>
          </a:bodyPr>
          <a:lstStyle>
            <a:lvl1pPr marL="0" indent="0">
              <a:buNone/>
              <a:defRPr sz="2000" baseline="0">
                <a:solidFill>
                  <a:schemeClr val="tx1"/>
                </a:solidFill>
                <a:latin typeface="Arial" pitchFamily="34" charset="0"/>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Edit Master text styles</a:t>
            </a:r>
          </a:p>
        </p:txBody>
      </p:sp>
      <p:sp>
        <p:nvSpPr>
          <p:cNvPr id="5" name="Espace réservé de la date 4"/>
          <p:cNvSpPr>
            <a:spLocks noGrp="1"/>
          </p:cNvSpPr>
          <p:nvPr>
            <p:ph type="dt" sz="half" idx="10"/>
          </p:nvPr>
        </p:nvSpPr>
        <p:spPr/>
        <p:txBody>
          <a:bodyPr/>
          <a:lstStyle/>
          <a:p>
            <a:fld id="{F9E7892A-1FD1-4ACE-9D7C-5987A1C13FD6}" type="datetime1">
              <a:rPr lang="en-GB" smtClean="0"/>
              <a:t>01/02/2023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t>‹#›</a:t>
            </a:fld>
            <a:endParaRPr lang="fr-FR"/>
          </a:p>
        </p:txBody>
      </p:sp>
      <p:pic>
        <p:nvPicPr>
          <p:cNvPr id="8" name="Picture 7" descr="Logo&#10;&#10;Description automatically generated">
            <a:extLst>
              <a:ext uri="{FF2B5EF4-FFF2-40B4-BE49-F238E27FC236}">
                <a16:creationId xmlns:a16="http://schemas.microsoft.com/office/drawing/2014/main" id="{614E2F32-B184-7522-A402-D8533441A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9" name="Picture 8" descr="Logo&#10;&#10;Description automatically generated">
            <a:extLst>
              <a:ext uri="{FF2B5EF4-FFF2-40B4-BE49-F238E27FC236}">
                <a16:creationId xmlns:a16="http://schemas.microsoft.com/office/drawing/2014/main" id="{C937F69F-7859-DB59-3C5D-FA70CFEBD2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54" b="10609"/>
          <a:stretch/>
        </p:blipFill>
        <p:spPr>
          <a:xfrm>
            <a:off x="9855612" y="441793"/>
            <a:ext cx="2049303" cy="848845"/>
          </a:xfrm>
          <a:prstGeom prst="rect">
            <a:avLst/>
          </a:prstGeom>
        </p:spPr>
      </p:pic>
      <p:pic>
        <p:nvPicPr>
          <p:cNvPr id="10" name="Picture 9">
            <a:extLst>
              <a:ext uri="{FF2B5EF4-FFF2-40B4-BE49-F238E27FC236}">
                <a16:creationId xmlns:a16="http://schemas.microsoft.com/office/drawing/2014/main" id="{C08A37C6-B09C-9AC7-574C-44EC1FA81C1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4908" r="5690" b="9616"/>
          <a:stretch/>
        </p:blipFill>
        <p:spPr>
          <a:xfrm>
            <a:off x="96103" y="0"/>
            <a:ext cx="2137156" cy="1290638"/>
          </a:xfrm>
          <a:prstGeom prst="rect">
            <a:avLst/>
          </a:prstGeom>
          <a:solidFill>
            <a:schemeClr val="bg1"/>
          </a:solid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340805" y="4796027"/>
            <a:ext cx="7315200" cy="566738"/>
          </a:xfrm>
        </p:spPr>
        <p:txBody>
          <a:bodyPr anchor="b"/>
          <a:lstStyle>
            <a:lvl1pPr algn="l">
              <a:defRPr sz="2000" b="1"/>
            </a:lvl1pPr>
          </a:lstStyle>
          <a:p>
            <a:r>
              <a:rPr lang="en-US"/>
              <a:t>Click to edit Master title style</a:t>
            </a:r>
            <a:endParaRPr lang="fr-FR"/>
          </a:p>
        </p:txBody>
      </p:sp>
      <p:sp>
        <p:nvSpPr>
          <p:cNvPr id="3" name="Espace réservé pour une image  2"/>
          <p:cNvSpPr>
            <a:spLocks noGrp="1"/>
          </p:cNvSpPr>
          <p:nvPr>
            <p:ph type="pic" idx="1"/>
          </p:nvPr>
        </p:nvSpPr>
        <p:spPr>
          <a:xfrm>
            <a:off x="4340805" y="59368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fr-FR"/>
          </a:p>
        </p:txBody>
      </p:sp>
      <p:sp>
        <p:nvSpPr>
          <p:cNvPr id="4" name="Espace réservé du texte 3"/>
          <p:cNvSpPr>
            <a:spLocks noGrp="1"/>
          </p:cNvSpPr>
          <p:nvPr>
            <p:ph type="body" sz="half" idx="2"/>
          </p:nvPr>
        </p:nvSpPr>
        <p:spPr>
          <a:xfrm>
            <a:off x="4340805" y="5352964"/>
            <a:ext cx="7315200" cy="804862"/>
          </a:xfrm>
        </p:spPr>
        <p:txBody>
          <a:bodyPr/>
          <a:lstStyle>
            <a:lvl1pPr marL="0" indent="0">
              <a:buNone/>
              <a:defRPr sz="1400">
                <a:solidFill>
                  <a:schemeClr val="tx1"/>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Edit Master text styles</a:t>
            </a:r>
          </a:p>
        </p:txBody>
      </p:sp>
      <p:sp>
        <p:nvSpPr>
          <p:cNvPr id="5" name="Espace réservé de la date 4"/>
          <p:cNvSpPr>
            <a:spLocks noGrp="1"/>
          </p:cNvSpPr>
          <p:nvPr>
            <p:ph type="dt" sz="half" idx="10"/>
          </p:nvPr>
        </p:nvSpPr>
        <p:spPr/>
        <p:txBody>
          <a:bodyPr/>
          <a:lstStyle/>
          <a:p>
            <a:fld id="{97FB8FAE-1D99-443F-90E6-386401D0B90D}" type="datetime1">
              <a:rPr lang="en-GB" smtClean="0"/>
              <a:t>01/02/2023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87688" y="441793"/>
            <a:ext cx="8294714" cy="975845"/>
          </a:xfrm>
          <a:prstGeom prst="rect">
            <a:avLst/>
          </a:prstGeom>
        </p:spPr>
        <p:txBody>
          <a:bodyPr vert="horz" lIns="91435" tIns="45718" rIns="91435" bIns="45718" rtlCol="0" anchor="ctr">
            <a:normAutofit/>
          </a:bodyPr>
          <a:lstStyle/>
          <a:p>
            <a:r>
              <a:rPr lang="en-GB" noProof="1"/>
              <a:t>Cliquez</a:t>
            </a:r>
            <a:r>
              <a:rPr lang="fr-FR"/>
              <a:t> pour modifier le style du titre</a:t>
            </a:r>
          </a:p>
        </p:txBody>
      </p:sp>
      <p:sp>
        <p:nvSpPr>
          <p:cNvPr id="3" name="Espace réservé du texte 2"/>
          <p:cNvSpPr>
            <a:spLocks noGrp="1"/>
          </p:cNvSpPr>
          <p:nvPr>
            <p:ph type="body" idx="1"/>
          </p:nvPr>
        </p:nvSpPr>
        <p:spPr>
          <a:xfrm>
            <a:off x="609600" y="1600204"/>
            <a:ext cx="10972800" cy="4525963"/>
          </a:xfrm>
          <a:prstGeom prst="rect">
            <a:avLst/>
          </a:prstGeom>
        </p:spPr>
        <p:txBody>
          <a:bodyPr vert="horz" lIns="91435" tIns="45718" rIns="91435"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4"/>
            <a:ext cx="2844800" cy="365125"/>
          </a:xfrm>
          <a:prstGeom prst="rect">
            <a:avLst/>
          </a:prstGeom>
        </p:spPr>
        <p:txBody>
          <a:bodyPr vert="horz" lIns="91435" tIns="45718" rIns="91435" bIns="45718" rtlCol="0" anchor="ctr"/>
          <a:lstStyle>
            <a:lvl1pPr algn="l">
              <a:defRPr sz="1100" baseline="0">
                <a:solidFill>
                  <a:schemeClr val="accent4"/>
                </a:solidFill>
                <a:latin typeface="Arial" pitchFamily="34" charset="0"/>
              </a:defRPr>
            </a:lvl1pPr>
          </a:lstStyle>
          <a:p>
            <a:fld id="{1CF0C82D-C199-4409-B31F-F136E47AB0E5}" type="datetime1">
              <a:rPr lang="en-GB" smtClean="0"/>
              <a:t>01/02/2023</a:t>
            </a:fld>
            <a:endParaRPr lang="en-GB"/>
          </a:p>
        </p:txBody>
      </p:sp>
      <p:sp>
        <p:nvSpPr>
          <p:cNvPr id="5" name="Espace réservé du pied de page 4"/>
          <p:cNvSpPr>
            <a:spLocks noGrp="1"/>
          </p:cNvSpPr>
          <p:nvPr>
            <p:ph type="ftr" sz="quarter" idx="3"/>
          </p:nvPr>
        </p:nvSpPr>
        <p:spPr>
          <a:xfrm>
            <a:off x="4165601" y="6356354"/>
            <a:ext cx="38608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GB" noProof="0"/>
          </a:p>
        </p:txBody>
      </p:sp>
      <p:sp>
        <p:nvSpPr>
          <p:cNvPr id="6" name="Espace réservé du numéro de diapositive 5"/>
          <p:cNvSpPr>
            <a:spLocks noGrp="1"/>
          </p:cNvSpPr>
          <p:nvPr>
            <p:ph type="sldNum" sz="quarter" idx="4"/>
          </p:nvPr>
        </p:nvSpPr>
        <p:spPr>
          <a:xfrm>
            <a:off x="8737600" y="6356354"/>
            <a:ext cx="28448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fld id="{FE7B0D33-A76D-4554-83C3-3FE932C967D8}"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353" rtl="0" eaLnBrk="1" latinLnBrk="0" hangingPunct="1">
        <a:spcBef>
          <a:spcPct val="0"/>
        </a:spcBef>
        <a:buNone/>
        <a:defRPr sz="2400" b="1" kern="1200">
          <a:solidFill>
            <a:srgbClr val="00457D"/>
          </a:solidFill>
          <a:latin typeface="+mj-lt"/>
          <a:ea typeface="+mj-ea"/>
          <a:cs typeface="+mj-cs"/>
        </a:defRPr>
      </a:lvl1pPr>
    </p:titleStyle>
    <p:bodyStyle>
      <a:lvl1pPr marL="253116" indent="-202493" algn="l" defTabSz="914353" rtl="0" eaLnBrk="1" latinLnBrk="0" hangingPunct="1">
        <a:spcBef>
          <a:spcPts val="0"/>
        </a:spcBef>
        <a:buClr>
          <a:schemeClr val="tx2"/>
        </a:buClr>
        <a:buSzPct val="120000"/>
        <a:buFont typeface="Arial" pitchFamily="34" charset="0"/>
        <a:buChar char="•"/>
        <a:defRPr sz="2200" kern="1200">
          <a:solidFill>
            <a:schemeClr val="tx1"/>
          </a:solidFill>
          <a:latin typeface="+mn-lt"/>
          <a:ea typeface="+mn-ea"/>
          <a:cs typeface="+mn-cs"/>
        </a:defRPr>
      </a:lvl1pPr>
      <a:lvl2pPr marL="742912" indent="-285736" algn="l" defTabSz="914353" rtl="0" eaLnBrk="1" latinLnBrk="0" hangingPunct="1">
        <a:spcBef>
          <a:spcPct val="20000"/>
        </a:spcBef>
        <a:buClr>
          <a:schemeClr val="accent1"/>
        </a:buClr>
        <a:buFont typeface="Arial" pitchFamily="34" charset="0"/>
        <a:buChar char="►"/>
        <a:defRPr sz="2000" kern="1200" baseline="0">
          <a:solidFill>
            <a:schemeClr val="accent6"/>
          </a:solidFill>
          <a:latin typeface="Arial" pitchFamily="34" charset="0"/>
          <a:ea typeface="+mn-ea"/>
          <a:cs typeface="+mn-cs"/>
        </a:defRPr>
      </a:lvl2pPr>
      <a:lvl3pPr marL="1142942" indent="-151870" algn="l" defTabSz="914353" rtl="0" eaLnBrk="1" latinLnBrk="0" hangingPunct="1">
        <a:spcBef>
          <a:spcPct val="20000"/>
        </a:spcBef>
        <a:buFont typeface="Arial" pitchFamily="34" charset="0"/>
        <a:buChar char="•"/>
        <a:defRPr sz="1800" kern="1200" baseline="0">
          <a:solidFill>
            <a:schemeClr val="accent6"/>
          </a:solidFill>
          <a:latin typeface="Arial" pitchFamily="34" charset="0"/>
          <a:ea typeface="+mn-ea"/>
          <a:cs typeface="+mn-cs"/>
        </a:defRPr>
      </a:lvl3pPr>
      <a:lvl4pPr marL="1600118" indent="-228588" algn="l" defTabSz="914353" rtl="0" eaLnBrk="1" latinLnBrk="0" hangingPunct="1">
        <a:spcBef>
          <a:spcPct val="20000"/>
        </a:spcBef>
        <a:buFont typeface="Arial" pitchFamily="34" charset="0"/>
        <a:buChar char="–"/>
        <a:defRPr sz="1600" kern="1200" baseline="0">
          <a:solidFill>
            <a:schemeClr val="accent6"/>
          </a:solidFill>
          <a:latin typeface="Arial" pitchFamily="34" charset="0"/>
          <a:ea typeface="+mn-ea"/>
          <a:cs typeface="+mn-cs"/>
        </a:defRPr>
      </a:lvl4pPr>
      <a:lvl5pPr marL="2057295" indent="-228588" algn="l" defTabSz="914353" rtl="0" eaLnBrk="1" latinLnBrk="0" hangingPunct="1">
        <a:spcBef>
          <a:spcPct val="20000"/>
        </a:spcBef>
        <a:buFont typeface="Arial" pitchFamily="34" charset="0"/>
        <a:buChar char="»"/>
        <a:defRPr sz="1400" kern="1200" baseline="0">
          <a:solidFill>
            <a:schemeClr val="accent6"/>
          </a:solidFill>
          <a:latin typeface="Arial"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ceer.eu/"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energy-community/"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43672" y="4441615"/>
            <a:ext cx="6590263" cy="1143108"/>
          </a:xfrm>
        </p:spPr>
        <p:txBody>
          <a:bodyPr>
            <a:noAutofit/>
          </a:bodyPr>
          <a:lstStyle/>
          <a:p>
            <a:r>
              <a:rPr lang="en-BE"/>
              <a:t>CEER-ECRB</a:t>
            </a:r>
            <a:br>
              <a:rPr lang="en-BE">
                <a:solidFill>
                  <a:schemeClr val="accent1"/>
                </a:solidFill>
              </a:rPr>
            </a:br>
            <a:r>
              <a:rPr lang="en-BE">
                <a:solidFill>
                  <a:schemeClr val="accent1"/>
                </a:solidFill>
              </a:rPr>
              <a:t>Webinar on the 7</a:t>
            </a:r>
            <a:r>
              <a:rPr lang="en-BE" baseline="30000">
                <a:solidFill>
                  <a:schemeClr val="accent1"/>
                </a:solidFill>
              </a:rPr>
              <a:t>th</a:t>
            </a:r>
            <a:r>
              <a:rPr lang="en-BE">
                <a:solidFill>
                  <a:schemeClr val="accent1"/>
                </a:solidFill>
              </a:rPr>
              <a:t> Benchmarking Report on the Quality of Electricity and Gas Supply</a:t>
            </a:r>
            <a:br>
              <a:rPr lang="en-BE">
                <a:solidFill>
                  <a:schemeClr val="accent1"/>
                </a:solidFill>
              </a:rPr>
            </a:br>
            <a:endParaRPr lang="en-GB"/>
          </a:p>
        </p:txBody>
      </p:sp>
      <p:sp>
        <p:nvSpPr>
          <p:cNvPr id="3" name="Sous-titre 2"/>
          <p:cNvSpPr>
            <a:spLocks noGrp="1"/>
          </p:cNvSpPr>
          <p:nvPr>
            <p:ph type="subTitle" idx="1"/>
          </p:nvPr>
        </p:nvSpPr>
        <p:spPr>
          <a:xfrm>
            <a:off x="3143672" y="5958348"/>
            <a:ext cx="7032031" cy="556937"/>
          </a:xfrm>
        </p:spPr>
        <p:txBody>
          <a:bodyPr>
            <a:noAutofit/>
          </a:bodyPr>
          <a:lstStyle/>
          <a:p>
            <a:r>
              <a:rPr lang="en-BE" sz="2000"/>
              <a:t>2 February 2023</a:t>
            </a:r>
          </a:p>
          <a:p>
            <a:r>
              <a:rPr lang="en-BE" sz="2000"/>
              <a:t>10:30-11:45</a:t>
            </a:r>
            <a:r>
              <a:rPr lang="en-US" sz="2000"/>
              <a:t> CET</a:t>
            </a:r>
            <a:endParaRPr lang="en-GB" sz="2000"/>
          </a:p>
        </p:txBody>
      </p:sp>
      <p:sp>
        <p:nvSpPr>
          <p:cNvPr id="4" name="Rectangle 3">
            <a:extLst>
              <a:ext uri="{FF2B5EF4-FFF2-40B4-BE49-F238E27FC236}">
                <a16:creationId xmlns:a16="http://schemas.microsoft.com/office/drawing/2014/main" id="{6D15CDBD-4970-DAF2-32B9-78C3FFA696B9}"/>
              </a:ext>
            </a:extLst>
          </p:cNvPr>
          <p:cNvSpPr/>
          <p:nvPr/>
        </p:nvSpPr>
        <p:spPr>
          <a:xfrm>
            <a:off x="0" y="5958348"/>
            <a:ext cx="2458065" cy="899652"/>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Picture 4" descr="Graphical user interface&#10;&#10;Description automatically generated with low confidence">
            <a:extLst>
              <a:ext uri="{FF2B5EF4-FFF2-40B4-BE49-F238E27FC236}">
                <a16:creationId xmlns:a16="http://schemas.microsoft.com/office/drawing/2014/main" id="{724D97DF-5A3B-920A-6976-A873E605F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83" y="3785419"/>
            <a:ext cx="1932307" cy="27332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Structure of the Report </a:t>
            </a:r>
          </a:p>
        </p:txBody>
      </p:sp>
      <p:sp>
        <p:nvSpPr>
          <p:cNvPr id="3" name="Espace réservé du contenu 2"/>
          <p:cNvSpPr>
            <a:spLocks noGrp="1"/>
          </p:cNvSpPr>
          <p:nvPr>
            <p:ph idx="1"/>
          </p:nvPr>
        </p:nvSpPr>
        <p:spPr>
          <a:xfrm>
            <a:off x="1981200" y="1600202"/>
            <a:ext cx="7499176" cy="4525963"/>
          </a:xfrm>
        </p:spPr>
        <p:txBody>
          <a:bodyPr>
            <a:noAutofit/>
          </a:bodyPr>
          <a:lstStyle/>
          <a:p>
            <a:pPr marL="507823" indent="-457200">
              <a:buClr>
                <a:schemeClr val="bg2"/>
              </a:buClr>
              <a:buSzPct val="100000"/>
              <a:buFont typeface="+mj-lt"/>
              <a:buAutoNum type="arabicPeriod"/>
            </a:pPr>
            <a:r>
              <a:rPr lang="en-US" sz="2400">
                <a:solidFill>
                  <a:schemeClr val="bg2"/>
                </a:solidFill>
              </a:rPr>
              <a:t>Introduction</a:t>
            </a:r>
          </a:p>
          <a:p>
            <a:pPr marL="507823" indent="-457200">
              <a:buClr>
                <a:schemeClr val="bg2"/>
              </a:buClr>
              <a:buSzPct val="100000"/>
              <a:buFont typeface="+mj-lt"/>
              <a:buAutoNum type="arabicPeriod"/>
            </a:pPr>
            <a:endParaRPr lang="en-US" sz="2400">
              <a:solidFill>
                <a:schemeClr val="bg2"/>
              </a:solidFill>
            </a:endParaRPr>
          </a:p>
          <a:p>
            <a:pPr marL="507823" indent="-457200">
              <a:buClr>
                <a:schemeClr val="bg2"/>
              </a:buClr>
              <a:buSzPct val="100000"/>
              <a:buFont typeface="+mj-lt"/>
              <a:buAutoNum type="arabicPeriod"/>
            </a:pPr>
            <a:r>
              <a:rPr lang="en-US" sz="2400">
                <a:solidFill>
                  <a:schemeClr val="bg2"/>
                </a:solidFill>
              </a:rPr>
              <a:t>Electricity – Continuity of Supply</a:t>
            </a:r>
          </a:p>
          <a:p>
            <a:pPr marL="507823" indent="-457200">
              <a:buClr>
                <a:schemeClr val="bg2"/>
              </a:buClr>
              <a:buSzPct val="100000"/>
              <a:buFont typeface="+mj-lt"/>
              <a:buAutoNum type="arabicPeriod"/>
            </a:pPr>
            <a:r>
              <a:rPr lang="en-US" sz="2400">
                <a:solidFill>
                  <a:schemeClr val="bg2"/>
                </a:solidFill>
              </a:rPr>
              <a:t>Electricity – Voltage Quality</a:t>
            </a:r>
          </a:p>
          <a:p>
            <a:pPr marL="507823" indent="-457200">
              <a:buClr>
                <a:schemeClr val="bg2"/>
              </a:buClr>
              <a:buSzPct val="100000"/>
              <a:buFont typeface="+mj-lt"/>
              <a:buAutoNum type="arabicPeriod"/>
            </a:pPr>
            <a:r>
              <a:rPr lang="en-US" sz="2400">
                <a:solidFill>
                  <a:schemeClr val="bg2"/>
                </a:solidFill>
              </a:rPr>
              <a:t>Electricity – Commercial Quality</a:t>
            </a:r>
          </a:p>
          <a:p>
            <a:pPr marL="507823" indent="-457200">
              <a:buClr>
                <a:schemeClr val="bg2"/>
              </a:buClr>
              <a:buSzPct val="100000"/>
              <a:buFont typeface="+mj-lt"/>
              <a:buAutoNum type="arabicPeriod"/>
            </a:pPr>
            <a:endParaRPr lang="en-US" sz="2400">
              <a:solidFill>
                <a:schemeClr val="bg2"/>
              </a:solidFill>
            </a:endParaRPr>
          </a:p>
          <a:p>
            <a:pPr marL="507823" indent="-457200">
              <a:buClr>
                <a:schemeClr val="bg2"/>
              </a:buClr>
              <a:buSzPct val="100000"/>
              <a:buFont typeface="+mj-lt"/>
              <a:buAutoNum type="arabicPeriod"/>
            </a:pPr>
            <a:r>
              <a:rPr lang="en-US" sz="2400">
                <a:solidFill>
                  <a:schemeClr val="bg2"/>
                </a:solidFill>
              </a:rPr>
              <a:t>Gas – Technical Operational Quality</a:t>
            </a:r>
          </a:p>
          <a:p>
            <a:pPr marL="507823" indent="-457200">
              <a:buClr>
                <a:schemeClr val="bg2"/>
              </a:buClr>
              <a:buSzPct val="100000"/>
              <a:buFont typeface="+mj-lt"/>
              <a:buAutoNum type="arabicPeriod"/>
            </a:pPr>
            <a:r>
              <a:rPr lang="en-US" sz="2400">
                <a:solidFill>
                  <a:schemeClr val="bg2"/>
                </a:solidFill>
              </a:rPr>
              <a:t>Gas – Natural Gas Quality</a:t>
            </a:r>
          </a:p>
          <a:p>
            <a:pPr marL="507823" indent="-457200">
              <a:buClr>
                <a:schemeClr val="bg2"/>
              </a:buClr>
              <a:buSzPct val="100000"/>
              <a:buFont typeface="+mj-lt"/>
              <a:buAutoNum type="arabicPeriod"/>
            </a:pPr>
            <a:r>
              <a:rPr lang="en-US" sz="2400">
                <a:solidFill>
                  <a:schemeClr val="bg2"/>
                </a:solidFill>
              </a:rPr>
              <a:t>Gas – Commercial Quality</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10</a:t>
            </a:fld>
            <a:endParaRPr lang="fr-FR"/>
          </a:p>
        </p:txBody>
      </p:sp>
    </p:spTree>
    <p:extLst>
      <p:ext uri="{BB962C8B-B14F-4D97-AF65-F5344CB8AC3E}">
        <p14:creationId xmlns:p14="http://schemas.microsoft.com/office/powerpoint/2010/main" val="393732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Contents</a:t>
            </a:r>
          </a:p>
        </p:txBody>
      </p:sp>
      <p:sp>
        <p:nvSpPr>
          <p:cNvPr id="3" name="Espace réservé du contenu 2"/>
          <p:cNvSpPr>
            <a:spLocks noGrp="1"/>
          </p:cNvSpPr>
          <p:nvPr>
            <p:ph idx="1"/>
          </p:nvPr>
        </p:nvSpPr>
        <p:spPr>
          <a:xfrm>
            <a:off x="1981200" y="1600202"/>
            <a:ext cx="7499176" cy="4525963"/>
          </a:xfrm>
        </p:spPr>
        <p:txBody>
          <a:bodyPr>
            <a:normAutofit/>
          </a:bodyPr>
          <a:lstStyle/>
          <a:p>
            <a:pPr>
              <a:buClr>
                <a:schemeClr val="bg2"/>
              </a:buClr>
            </a:pPr>
            <a:r>
              <a:rPr lang="en-US" sz="2000">
                <a:solidFill>
                  <a:schemeClr val="bg2"/>
                </a:solidFill>
              </a:rPr>
              <a:t>As before, this Benchmarking Report addresses three major aspects of the quality of supply</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11</a:t>
            </a:fld>
            <a:endParaRPr lang="fr-FR"/>
          </a:p>
        </p:txBody>
      </p:sp>
      <p:graphicFrame>
        <p:nvGraphicFramePr>
          <p:cNvPr id="7" name="Tabelle 6">
            <a:extLst>
              <a:ext uri="{FF2B5EF4-FFF2-40B4-BE49-F238E27FC236}">
                <a16:creationId xmlns:a16="http://schemas.microsoft.com/office/drawing/2014/main" id="{5458DAC6-2284-4F71-B01D-4BBB176EBFD3}"/>
              </a:ext>
            </a:extLst>
          </p:cNvPr>
          <p:cNvGraphicFramePr>
            <a:graphicFrameLocks noGrp="1"/>
          </p:cNvGraphicFramePr>
          <p:nvPr/>
        </p:nvGraphicFramePr>
        <p:xfrm>
          <a:off x="2032000" y="2692354"/>
          <a:ext cx="8178800" cy="3408680"/>
        </p:xfrm>
        <a:graphic>
          <a:graphicData uri="http://schemas.openxmlformats.org/drawingml/2006/table">
            <a:tbl>
              <a:tblPr firstRow="1" bandRow="1">
                <a:tableStyleId>{5C22544A-7EE6-4342-B048-85BDC9FD1C3A}</a:tableStyleId>
              </a:tblPr>
              <a:tblGrid>
                <a:gridCol w="4089400">
                  <a:extLst>
                    <a:ext uri="{9D8B030D-6E8A-4147-A177-3AD203B41FA5}">
                      <a16:colId xmlns:a16="http://schemas.microsoft.com/office/drawing/2014/main" val="3670260217"/>
                    </a:ext>
                  </a:extLst>
                </a:gridCol>
                <a:gridCol w="4089400">
                  <a:extLst>
                    <a:ext uri="{9D8B030D-6E8A-4147-A177-3AD203B41FA5}">
                      <a16:colId xmlns:a16="http://schemas.microsoft.com/office/drawing/2014/main" val="2836872460"/>
                    </a:ext>
                  </a:extLst>
                </a:gridCol>
              </a:tblGrid>
              <a:tr h="370840">
                <a:tc>
                  <a:txBody>
                    <a:bodyPr/>
                    <a:lstStyle/>
                    <a:p>
                      <a:r>
                        <a:rPr lang="de-DE"/>
                        <a:t>Electricity</a:t>
                      </a:r>
                    </a:p>
                  </a:txBody>
                  <a:tcPr/>
                </a:tc>
                <a:tc>
                  <a:txBody>
                    <a:bodyPr/>
                    <a:lstStyle/>
                    <a:p>
                      <a:r>
                        <a:rPr lang="de-DE"/>
                        <a:t>Gas</a:t>
                      </a:r>
                    </a:p>
                  </a:txBody>
                  <a:tcPr/>
                </a:tc>
                <a:extLst>
                  <a:ext uri="{0D108BD9-81ED-4DB2-BD59-A6C34878D82A}">
                    <a16:rowId xmlns:a16="http://schemas.microsoft.com/office/drawing/2014/main" val="2875426736"/>
                  </a:ext>
                </a:extLst>
              </a:tr>
              <a:tr h="370840">
                <a:tc>
                  <a:txBody>
                    <a:bodyPr/>
                    <a:lstStyle/>
                    <a:p>
                      <a:r>
                        <a:rPr lang="de-DE"/>
                        <a:t>Continuity of Supply</a:t>
                      </a:r>
                    </a:p>
                  </a:txBody>
                  <a:tcPr/>
                </a:tc>
                <a:tc>
                  <a:txBody>
                    <a:bodyPr/>
                    <a:lstStyle/>
                    <a:p>
                      <a:r>
                        <a:rPr lang="de-DE"/>
                        <a:t>Technical Operational Quality</a:t>
                      </a:r>
                    </a:p>
                  </a:txBody>
                  <a:tcPr/>
                </a:tc>
                <a:extLst>
                  <a:ext uri="{0D108BD9-81ED-4DB2-BD59-A6C34878D82A}">
                    <a16:rowId xmlns:a16="http://schemas.microsoft.com/office/drawing/2014/main" val="3362689776"/>
                  </a:ext>
                </a:extLst>
              </a:tr>
              <a:tr h="370840">
                <a:tc>
                  <a:txBody>
                    <a:bodyPr/>
                    <a:lstStyle/>
                    <a:p>
                      <a:pPr marL="285750" indent="-285750">
                        <a:buFont typeface="Arial" panose="020B0604020202020204" pitchFamily="34" charset="0"/>
                        <a:buChar char="•"/>
                      </a:pPr>
                      <a:r>
                        <a:rPr lang="en-US" i="1"/>
                        <a:t>Availability of electricity and incentives used to improve it </a:t>
                      </a:r>
                    </a:p>
                    <a:p>
                      <a:pPr marL="285750" indent="-285750">
                        <a:buFont typeface="Arial" panose="020B0604020202020204" pitchFamily="34" charset="0"/>
                        <a:buChar char="•"/>
                      </a:pPr>
                      <a:r>
                        <a:rPr lang="en-US" i="1"/>
                        <a:t>Technical characteristics of grids</a:t>
                      </a:r>
                      <a:endParaRPr lang="de-DE" i="1"/>
                    </a:p>
                  </a:txBody>
                  <a:tcPr/>
                </a:tc>
                <a:tc>
                  <a:txBody>
                    <a:bodyPr/>
                    <a:lstStyle/>
                    <a:p>
                      <a:pPr marL="285750" indent="-285750">
                        <a:buFont typeface="Arial" panose="020B0604020202020204" pitchFamily="34" charset="0"/>
                        <a:buChar char="•"/>
                      </a:pPr>
                      <a:r>
                        <a:rPr lang="en-US" sz="1800" i="1">
                          <a:solidFill>
                            <a:schemeClr val="bg2"/>
                          </a:solidFill>
                        </a:rPr>
                        <a:t>Availability of gas and technical characteristics of the grid</a:t>
                      </a:r>
                      <a:endParaRPr lang="de-DE" i="1"/>
                    </a:p>
                  </a:txBody>
                  <a:tcPr/>
                </a:tc>
                <a:extLst>
                  <a:ext uri="{0D108BD9-81ED-4DB2-BD59-A6C34878D82A}">
                    <a16:rowId xmlns:a16="http://schemas.microsoft.com/office/drawing/2014/main" val="3713862068"/>
                  </a:ext>
                </a:extLst>
              </a:tr>
              <a:tr h="370840">
                <a:tc>
                  <a:txBody>
                    <a:bodyPr/>
                    <a:lstStyle/>
                    <a:p>
                      <a:r>
                        <a:rPr lang="de-DE"/>
                        <a:t>Voltage Quality</a:t>
                      </a:r>
                    </a:p>
                  </a:txBody>
                  <a:tcPr/>
                </a:tc>
                <a:tc>
                  <a:txBody>
                    <a:bodyPr/>
                    <a:lstStyle/>
                    <a:p>
                      <a:r>
                        <a:rPr lang="de-DE"/>
                        <a:t>Natural Gas Quality</a:t>
                      </a:r>
                    </a:p>
                  </a:txBody>
                  <a:tcPr/>
                </a:tc>
                <a:extLst>
                  <a:ext uri="{0D108BD9-81ED-4DB2-BD59-A6C34878D82A}">
                    <a16:rowId xmlns:a16="http://schemas.microsoft.com/office/drawing/2014/main" val="3159046291"/>
                  </a:ext>
                </a:extLst>
              </a:tr>
              <a:tr h="370840">
                <a:tc>
                  <a:txBody>
                    <a:bodyPr/>
                    <a:lstStyle/>
                    <a:p>
                      <a:pPr marL="285750" indent="-285750">
                        <a:buFont typeface="Arial" panose="020B0604020202020204" pitchFamily="34" charset="0"/>
                        <a:buChar char="•"/>
                      </a:pPr>
                      <a:r>
                        <a:rPr lang="en-US" sz="1800" i="1">
                          <a:solidFill>
                            <a:schemeClr val="bg2"/>
                          </a:solidFill>
                        </a:rPr>
                        <a:t>Technical properties of supplied electricity</a:t>
                      </a:r>
                      <a:endParaRPr lang="de-DE" i="1"/>
                    </a:p>
                  </a:txBody>
                  <a:tcPr/>
                </a:tc>
                <a:tc>
                  <a:txBody>
                    <a:bodyPr/>
                    <a:lstStyle/>
                    <a:p>
                      <a:pPr marL="285750" indent="-285750">
                        <a:buFont typeface="Arial" panose="020B0604020202020204" pitchFamily="34" charset="0"/>
                        <a:buChar char="•"/>
                      </a:pPr>
                      <a:r>
                        <a:rPr lang="de-DE" i="1"/>
                        <a:t>Chemical composition</a:t>
                      </a:r>
                    </a:p>
                  </a:txBody>
                  <a:tcPr/>
                </a:tc>
                <a:extLst>
                  <a:ext uri="{0D108BD9-81ED-4DB2-BD59-A6C34878D82A}">
                    <a16:rowId xmlns:a16="http://schemas.microsoft.com/office/drawing/2014/main" val="981552048"/>
                  </a:ext>
                </a:extLst>
              </a:tr>
              <a:tr h="370840">
                <a:tc gridSpan="2">
                  <a:txBody>
                    <a:bodyPr/>
                    <a:lstStyle/>
                    <a:p>
                      <a:pPr algn="ctr"/>
                      <a:r>
                        <a:rPr lang="de-DE"/>
                        <a:t>Commercial Quality</a:t>
                      </a:r>
                    </a:p>
                  </a:txBody>
                  <a:tcPr/>
                </a:tc>
                <a:tc hMerge="1">
                  <a:txBody>
                    <a:bodyPr/>
                    <a:lstStyle/>
                    <a:p>
                      <a:endParaRPr lang="de-DE"/>
                    </a:p>
                  </a:txBody>
                  <a:tcPr/>
                </a:tc>
                <a:extLst>
                  <a:ext uri="{0D108BD9-81ED-4DB2-BD59-A6C34878D82A}">
                    <a16:rowId xmlns:a16="http://schemas.microsoft.com/office/drawing/2014/main" val="4174876405"/>
                  </a:ext>
                </a:extLst>
              </a:tr>
              <a:tr h="370840">
                <a:tc gridSpan="2">
                  <a:txBody>
                    <a:bodyPr/>
                    <a:lstStyle/>
                    <a:p>
                      <a:pPr marL="285750" indent="-285750" algn="ctr">
                        <a:buFont typeface="Arial" panose="020B0604020202020204" pitchFamily="34" charset="0"/>
                        <a:buChar char="•"/>
                      </a:pPr>
                      <a:r>
                        <a:rPr lang="en-US" sz="1800" i="1">
                          <a:solidFill>
                            <a:schemeClr val="bg2"/>
                          </a:solidFill>
                        </a:rPr>
                        <a:t>The speed and accuracy with which customer requests are handled</a:t>
                      </a:r>
                      <a:endParaRPr lang="de-DE" i="1"/>
                    </a:p>
                  </a:txBody>
                  <a:tcPr/>
                </a:tc>
                <a:tc hMerge="1">
                  <a:txBody>
                    <a:bodyPr/>
                    <a:lstStyle/>
                    <a:p>
                      <a:endParaRPr lang="de-DE"/>
                    </a:p>
                  </a:txBody>
                  <a:tcPr/>
                </a:tc>
                <a:extLst>
                  <a:ext uri="{0D108BD9-81ED-4DB2-BD59-A6C34878D82A}">
                    <a16:rowId xmlns:a16="http://schemas.microsoft.com/office/drawing/2014/main" val="2422493745"/>
                  </a:ext>
                </a:extLst>
              </a:tr>
            </a:tbl>
          </a:graphicData>
        </a:graphic>
      </p:graphicFrame>
    </p:spTree>
    <p:extLst>
      <p:ext uri="{BB962C8B-B14F-4D97-AF65-F5344CB8AC3E}">
        <p14:creationId xmlns:p14="http://schemas.microsoft.com/office/powerpoint/2010/main" val="420298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4D87E-74FA-4698-9537-EDC250C47127}"/>
              </a:ext>
            </a:extLst>
          </p:cNvPr>
          <p:cNvSpPr>
            <a:spLocks noGrp="1"/>
          </p:cNvSpPr>
          <p:nvPr>
            <p:ph type="title"/>
          </p:nvPr>
        </p:nvSpPr>
        <p:spPr/>
        <p:txBody>
          <a:bodyPr/>
          <a:lstStyle/>
          <a:p>
            <a:r>
              <a:rPr lang="de-DE"/>
              <a:t>Continuity of Supply</a:t>
            </a:r>
          </a:p>
        </p:txBody>
      </p:sp>
      <p:sp>
        <p:nvSpPr>
          <p:cNvPr id="3" name="Textplatzhalter 2">
            <a:extLst>
              <a:ext uri="{FF2B5EF4-FFF2-40B4-BE49-F238E27FC236}">
                <a16:creationId xmlns:a16="http://schemas.microsoft.com/office/drawing/2014/main" id="{F3FDFC9A-8A93-4079-BDF4-71258638AC6B}"/>
              </a:ext>
            </a:extLst>
          </p:cNvPr>
          <p:cNvSpPr>
            <a:spLocks noGrp="1"/>
          </p:cNvSpPr>
          <p:nvPr>
            <p:ph type="body" idx="1"/>
          </p:nvPr>
        </p:nvSpPr>
        <p:spPr/>
        <p:txBody>
          <a:bodyPr/>
          <a:lstStyle/>
          <a:p>
            <a:r>
              <a:rPr lang="de-DE"/>
              <a:t>Electricity</a:t>
            </a:r>
          </a:p>
        </p:txBody>
      </p:sp>
    </p:spTree>
    <p:extLst>
      <p:ext uri="{BB962C8B-B14F-4D97-AF65-F5344CB8AC3E}">
        <p14:creationId xmlns:p14="http://schemas.microsoft.com/office/powerpoint/2010/main" val="2798575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Electricity Continuity of Supply</a:t>
            </a:r>
          </a:p>
        </p:txBody>
      </p:sp>
      <p:sp>
        <p:nvSpPr>
          <p:cNvPr id="3" name="Espace réservé du contenu 2"/>
          <p:cNvSpPr>
            <a:spLocks noGrp="1"/>
          </p:cNvSpPr>
          <p:nvPr>
            <p:ph idx="1"/>
          </p:nvPr>
        </p:nvSpPr>
        <p:spPr>
          <a:xfrm>
            <a:off x="1981200" y="1600202"/>
            <a:ext cx="7499176" cy="4525963"/>
          </a:xfrm>
        </p:spPr>
        <p:txBody>
          <a:bodyPr>
            <a:normAutofit/>
          </a:bodyPr>
          <a:lstStyle/>
          <a:p>
            <a:pPr>
              <a:buClr>
                <a:schemeClr val="bg2"/>
              </a:buClr>
            </a:pPr>
            <a:r>
              <a:rPr lang="en-US">
                <a:solidFill>
                  <a:schemeClr val="bg2"/>
                </a:solidFill>
              </a:rPr>
              <a:t>Continuity of supply (CoS) concerns interruptions in electricity supply</a:t>
            </a:r>
          </a:p>
          <a:p>
            <a:pPr marL="50623" indent="0">
              <a:buClr>
                <a:schemeClr val="bg2"/>
              </a:buClr>
              <a:buNone/>
            </a:pPr>
            <a:endParaRPr lang="en-US">
              <a:solidFill>
                <a:schemeClr val="bg2"/>
              </a:solidFill>
            </a:endParaRPr>
          </a:p>
          <a:p>
            <a:pPr marL="50623" indent="0">
              <a:buClr>
                <a:schemeClr val="bg2"/>
              </a:buClr>
              <a:buNone/>
            </a:pPr>
            <a:endParaRPr lang="en-US">
              <a:solidFill>
                <a:schemeClr val="bg2"/>
              </a:solidFill>
            </a:endParaRPr>
          </a:p>
          <a:p>
            <a:pPr>
              <a:buClr>
                <a:schemeClr val="bg2"/>
              </a:buClr>
            </a:pPr>
            <a:r>
              <a:rPr lang="en-US">
                <a:solidFill>
                  <a:schemeClr val="bg2"/>
                </a:solidFill>
              </a:rPr>
              <a:t>Continuity of supply is usually described with indicators depicting the number of interruptions, unavailability (duration) and energy not supplied per year</a:t>
            </a:r>
          </a:p>
          <a:p>
            <a:pPr>
              <a:buClr>
                <a:schemeClr val="bg2"/>
              </a:buClr>
            </a:pPr>
            <a:endParaRPr lang="en-US">
              <a:solidFill>
                <a:schemeClr val="bg2"/>
              </a:solidFill>
            </a:endParaRPr>
          </a:p>
          <a:p>
            <a:pPr marL="50623" indent="0">
              <a:buClr>
                <a:schemeClr val="bg2"/>
              </a:buClr>
              <a:buNone/>
            </a:pPr>
            <a:endParaRPr lang="en-US">
              <a:solidFill>
                <a:schemeClr val="bg2"/>
              </a:solidFill>
            </a:endParaRPr>
          </a:p>
          <a:p>
            <a:pPr>
              <a:buClr>
                <a:schemeClr val="bg2"/>
              </a:buClr>
            </a:pPr>
            <a:r>
              <a:rPr lang="en-US">
                <a:solidFill>
                  <a:schemeClr val="bg2"/>
                </a:solidFill>
              </a:rPr>
              <a:t>Data collected for the period 2010-2018</a:t>
            </a:r>
          </a:p>
          <a:p>
            <a:pPr>
              <a:buClr>
                <a:schemeClr val="bg2"/>
              </a:buClr>
            </a:pPr>
            <a:endParaRPr lang="en-US">
              <a:solidFill>
                <a:schemeClr val="bg2"/>
              </a:solidFill>
            </a:endParaRPr>
          </a:p>
          <a:p>
            <a:pPr marL="50623" indent="0">
              <a:buClr>
                <a:schemeClr val="bg2"/>
              </a:buClr>
              <a:buNone/>
            </a:pPr>
            <a:endParaRPr lang="en-US">
              <a:solidFill>
                <a:schemeClr val="bg2"/>
              </a:solidFill>
            </a:endParaRPr>
          </a:p>
          <a:p>
            <a:pPr>
              <a:buClr>
                <a:schemeClr val="bg2"/>
              </a:buClr>
            </a:pPr>
            <a:r>
              <a:rPr lang="en-US">
                <a:solidFill>
                  <a:schemeClr val="bg2"/>
                </a:solidFill>
              </a:rPr>
              <a:t>The chapter is based on input from 38 countries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13</a:t>
            </a:fld>
            <a:endParaRPr lang="fr-FR"/>
          </a:p>
        </p:txBody>
      </p:sp>
    </p:spTree>
    <p:extLst>
      <p:ext uri="{BB962C8B-B14F-4D97-AF65-F5344CB8AC3E}">
        <p14:creationId xmlns:p14="http://schemas.microsoft.com/office/powerpoint/2010/main" val="2147242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Interruptions</a:t>
            </a:r>
          </a:p>
        </p:txBody>
      </p:sp>
      <p:sp>
        <p:nvSpPr>
          <p:cNvPr id="3" name="Espace réservé du contenu 2"/>
          <p:cNvSpPr>
            <a:spLocks noGrp="1"/>
          </p:cNvSpPr>
          <p:nvPr>
            <p:ph idx="1"/>
          </p:nvPr>
        </p:nvSpPr>
        <p:spPr>
          <a:xfrm>
            <a:off x="1981200" y="1600202"/>
            <a:ext cx="8147248" cy="4525963"/>
          </a:xfrm>
        </p:spPr>
        <p:txBody>
          <a:bodyPr>
            <a:normAutofit fontScale="92500"/>
          </a:bodyPr>
          <a:lstStyle/>
          <a:p>
            <a:pPr>
              <a:buClr>
                <a:schemeClr val="bg2"/>
              </a:buClr>
            </a:pPr>
            <a:r>
              <a:rPr lang="en-US">
                <a:solidFill>
                  <a:schemeClr val="bg2"/>
                </a:solidFill>
              </a:rPr>
              <a:t>Interruptions can be divided into:</a:t>
            </a:r>
          </a:p>
          <a:p>
            <a:pPr marL="50623" indent="0">
              <a:buClr>
                <a:schemeClr val="bg2"/>
              </a:buClr>
              <a:buNone/>
            </a:pPr>
            <a:endParaRPr lang="en-US">
              <a:solidFill>
                <a:schemeClr val="bg2"/>
              </a:solidFill>
            </a:endParaRPr>
          </a:p>
          <a:p>
            <a:pPr lvl="1">
              <a:buClr>
                <a:schemeClr val="bg2"/>
              </a:buClr>
            </a:pPr>
            <a:r>
              <a:rPr lang="en-US">
                <a:solidFill>
                  <a:schemeClr val="bg2"/>
                </a:solidFill>
              </a:rPr>
              <a:t>Planned and unplanned</a:t>
            </a:r>
          </a:p>
          <a:p>
            <a:pPr lvl="2">
              <a:buClr>
                <a:schemeClr val="bg2"/>
              </a:buClr>
            </a:pPr>
            <a:r>
              <a:rPr lang="en-US">
                <a:solidFill>
                  <a:schemeClr val="bg2"/>
                </a:solidFill>
              </a:rPr>
              <a:t>Planned interruptions are those of which network users are informed in advance (the requirement in Europe varies between 24h and 30 days) </a:t>
            </a:r>
          </a:p>
          <a:p>
            <a:pPr>
              <a:buClr>
                <a:schemeClr val="bg2"/>
              </a:buClr>
            </a:pPr>
            <a:endParaRPr lang="en-US">
              <a:solidFill>
                <a:schemeClr val="bg2"/>
              </a:solidFill>
            </a:endParaRPr>
          </a:p>
          <a:p>
            <a:pPr lvl="1">
              <a:buClr>
                <a:schemeClr val="bg2"/>
              </a:buClr>
            </a:pPr>
            <a:r>
              <a:rPr lang="en-US">
                <a:solidFill>
                  <a:schemeClr val="bg2"/>
                </a:solidFill>
              </a:rPr>
              <a:t>Long and short (and transient)</a:t>
            </a:r>
          </a:p>
          <a:p>
            <a:pPr lvl="2">
              <a:buClr>
                <a:schemeClr val="bg2"/>
              </a:buClr>
            </a:pPr>
            <a:r>
              <a:rPr lang="en-US">
                <a:solidFill>
                  <a:schemeClr val="bg2"/>
                </a:solidFill>
              </a:rPr>
              <a:t>Common definition: long interruption &gt; 3 min, 1 sec &lt; short &lt; 3 min, transient &lt; 1 sec</a:t>
            </a:r>
          </a:p>
          <a:p>
            <a:pPr marL="50623" indent="0">
              <a:buClr>
                <a:schemeClr val="bg2"/>
              </a:buClr>
              <a:buNone/>
            </a:pPr>
            <a:endParaRPr lang="en-US">
              <a:solidFill>
                <a:schemeClr val="bg2"/>
              </a:solidFill>
            </a:endParaRPr>
          </a:p>
          <a:p>
            <a:pPr lvl="1">
              <a:buClr>
                <a:schemeClr val="bg2"/>
              </a:buClr>
            </a:pPr>
            <a:r>
              <a:rPr lang="en-US">
                <a:solidFill>
                  <a:schemeClr val="bg2"/>
                </a:solidFill>
              </a:rPr>
              <a:t>Those that include exceptional events and those that exclude them</a:t>
            </a:r>
          </a:p>
          <a:p>
            <a:pPr lvl="2">
              <a:buClr>
                <a:schemeClr val="bg2"/>
              </a:buClr>
            </a:pPr>
            <a:r>
              <a:rPr lang="en-US">
                <a:solidFill>
                  <a:schemeClr val="bg2"/>
                </a:solidFill>
              </a:rPr>
              <a:t>Every country has a different definition but causes can be natural (strong winds, snowstorms, floods, earthquakes…) and non-natural (wars, sabotage, embargos…)</a:t>
            </a:r>
          </a:p>
          <a:p>
            <a:pPr>
              <a:buClr>
                <a:schemeClr val="bg2"/>
              </a:buClr>
            </a:pPr>
            <a:endParaRPr lang="en-US">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14</a:t>
            </a:fld>
            <a:endParaRPr lang="fr-FR"/>
          </a:p>
        </p:txBody>
      </p:sp>
    </p:spTree>
    <p:extLst>
      <p:ext uri="{BB962C8B-B14F-4D97-AF65-F5344CB8AC3E}">
        <p14:creationId xmlns:p14="http://schemas.microsoft.com/office/powerpoint/2010/main" val="147475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CoS Indicators</a:t>
            </a:r>
          </a:p>
        </p:txBody>
      </p:sp>
      <p:sp>
        <p:nvSpPr>
          <p:cNvPr id="3" name="Espace réservé du contenu 2"/>
          <p:cNvSpPr>
            <a:spLocks noGrp="1"/>
          </p:cNvSpPr>
          <p:nvPr>
            <p:ph idx="1"/>
          </p:nvPr>
        </p:nvSpPr>
        <p:spPr>
          <a:xfrm>
            <a:off x="1981200" y="1600202"/>
            <a:ext cx="7499176" cy="4525963"/>
          </a:xfrm>
        </p:spPr>
        <p:txBody>
          <a:bodyPr>
            <a:normAutofit fontScale="92500" lnSpcReduction="20000"/>
          </a:bodyPr>
          <a:lstStyle/>
          <a:p>
            <a:pPr>
              <a:buClr>
                <a:schemeClr val="bg2"/>
              </a:buClr>
            </a:pPr>
            <a:r>
              <a:rPr lang="en-US">
                <a:solidFill>
                  <a:schemeClr val="bg2"/>
                </a:solidFill>
              </a:rPr>
              <a:t>A wide range of indicators is implemented across the EU</a:t>
            </a:r>
          </a:p>
          <a:p>
            <a:pPr marL="50623" indent="0">
              <a:buClr>
                <a:schemeClr val="bg2"/>
              </a:buClr>
              <a:buNone/>
            </a:pPr>
            <a:endParaRPr lang="en-US">
              <a:solidFill>
                <a:schemeClr val="bg2"/>
              </a:solidFill>
            </a:endParaRPr>
          </a:p>
          <a:p>
            <a:pPr>
              <a:buClr>
                <a:schemeClr val="bg2"/>
              </a:buClr>
            </a:pPr>
            <a:r>
              <a:rPr lang="en-US">
                <a:solidFill>
                  <a:schemeClr val="bg2"/>
                </a:solidFill>
              </a:rPr>
              <a:t>The two most common indicators:</a:t>
            </a:r>
          </a:p>
          <a:p>
            <a:pPr lvl="1">
              <a:buClr>
                <a:schemeClr val="bg2"/>
              </a:buClr>
            </a:pPr>
            <a:r>
              <a:rPr lang="en-US">
                <a:solidFill>
                  <a:schemeClr val="bg2"/>
                </a:solidFill>
              </a:rPr>
              <a:t>SAIDI (system average interruption duration index) – average amount of time per year that the supply to a customer is interrupted (minutes per customer per year)</a:t>
            </a:r>
          </a:p>
          <a:p>
            <a:pPr lvl="1">
              <a:buClr>
                <a:schemeClr val="bg2"/>
              </a:buClr>
            </a:pPr>
            <a:r>
              <a:rPr lang="en-US">
                <a:solidFill>
                  <a:schemeClr val="bg2"/>
                </a:solidFill>
              </a:rPr>
              <a:t>SAIFI (system average interruption frequency index) – average number of times per year that the supply to a customer is interrupted (interruptions per customer per year)</a:t>
            </a:r>
          </a:p>
          <a:p>
            <a:pPr>
              <a:buClr>
                <a:schemeClr val="bg2"/>
              </a:buClr>
            </a:pPr>
            <a:endParaRPr lang="en-US">
              <a:solidFill>
                <a:schemeClr val="bg2"/>
              </a:solidFill>
            </a:endParaRPr>
          </a:p>
          <a:p>
            <a:pPr>
              <a:buClr>
                <a:schemeClr val="bg2"/>
              </a:buClr>
            </a:pPr>
            <a:r>
              <a:rPr lang="en-US">
                <a:solidFill>
                  <a:schemeClr val="bg2"/>
                </a:solidFill>
              </a:rPr>
              <a:t>Examples of other indicators:</a:t>
            </a:r>
          </a:p>
          <a:p>
            <a:pPr lvl="1">
              <a:buClr>
                <a:schemeClr val="bg2"/>
              </a:buClr>
            </a:pPr>
            <a:r>
              <a:rPr lang="en-US">
                <a:solidFill>
                  <a:schemeClr val="bg2"/>
                </a:solidFill>
              </a:rPr>
              <a:t>AIT (average interruption time) – the amount of time that the supply is interrupted (minutes per year)</a:t>
            </a:r>
          </a:p>
          <a:p>
            <a:pPr lvl="1">
              <a:buClr>
                <a:schemeClr val="bg2"/>
              </a:buClr>
            </a:pPr>
            <a:r>
              <a:rPr lang="en-US">
                <a:solidFill>
                  <a:schemeClr val="bg2"/>
                </a:solidFill>
              </a:rPr>
              <a:t>ENS (energy not supplied) – total amount of energy that would have been supplied to customers had there been no interruption</a:t>
            </a:r>
          </a:p>
          <a:p>
            <a:pPr>
              <a:buClr>
                <a:schemeClr val="bg2"/>
              </a:buClr>
            </a:pPr>
            <a:endParaRPr lang="en-US">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15</a:t>
            </a:fld>
            <a:endParaRPr lang="fr-FR"/>
          </a:p>
        </p:txBody>
      </p:sp>
    </p:spTree>
    <p:extLst>
      <p:ext uri="{BB962C8B-B14F-4D97-AF65-F5344CB8AC3E}">
        <p14:creationId xmlns:p14="http://schemas.microsoft.com/office/powerpoint/2010/main" val="2450157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Main CoS findings (1)</a:t>
            </a:r>
          </a:p>
        </p:txBody>
      </p:sp>
      <p:sp>
        <p:nvSpPr>
          <p:cNvPr id="3" name="Espace réservé du contenu 2"/>
          <p:cNvSpPr>
            <a:spLocks noGrp="1"/>
          </p:cNvSpPr>
          <p:nvPr>
            <p:ph idx="1"/>
          </p:nvPr>
        </p:nvSpPr>
        <p:spPr>
          <a:xfrm>
            <a:off x="1981200" y="1600202"/>
            <a:ext cx="8219256" cy="4525963"/>
          </a:xfrm>
        </p:spPr>
        <p:txBody>
          <a:bodyPr>
            <a:noAutofit/>
          </a:bodyPr>
          <a:lstStyle/>
          <a:p>
            <a:pPr>
              <a:buClr>
                <a:schemeClr val="bg2"/>
              </a:buClr>
            </a:pPr>
            <a:r>
              <a:rPr lang="en-US" sz="2000">
                <a:solidFill>
                  <a:schemeClr val="bg2"/>
                </a:solidFill>
              </a:rPr>
              <a:t>Electricity CoS is monitored in all responding countries, but vast differences exist in the type of interruptions monitored, indicators used, their calculation and the voltage levels included in them</a:t>
            </a:r>
          </a:p>
          <a:p>
            <a:pPr>
              <a:buClr>
                <a:schemeClr val="bg2"/>
              </a:buClr>
            </a:pPr>
            <a:endParaRPr lang="en-US" sz="2000">
              <a:solidFill>
                <a:schemeClr val="bg2"/>
              </a:solidFill>
            </a:endParaRPr>
          </a:p>
          <a:p>
            <a:pPr>
              <a:buClr>
                <a:schemeClr val="bg2"/>
              </a:buClr>
            </a:pPr>
            <a:r>
              <a:rPr lang="en-US" sz="2000">
                <a:solidFill>
                  <a:schemeClr val="bg2"/>
                </a:solidFill>
              </a:rPr>
              <a:t>Interruptions originating on high and medium voltage are monitored in all countries where those voltage levels are defined, but there are significant differences in definitions of voltage levels across Europe</a:t>
            </a:r>
          </a:p>
          <a:p>
            <a:pPr>
              <a:buClr>
                <a:schemeClr val="bg2"/>
              </a:buClr>
            </a:pPr>
            <a:endParaRPr lang="en-US" sz="2000">
              <a:solidFill>
                <a:schemeClr val="bg2"/>
              </a:solidFill>
            </a:endParaRPr>
          </a:p>
          <a:p>
            <a:pPr>
              <a:buClr>
                <a:schemeClr val="bg2"/>
              </a:buClr>
            </a:pPr>
            <a:r>
              <a:rPr lang="en-US" sz="2000">
                <a:solidFill>
                  <a:schemeClr val="bg2"/>
                </a:solidFill>
              </a:rPr>
              <a:t>Unplanned interruptions are monitored in every responding country (regardless of whether legal obligations for monitoring exist) while planned interruptions are not</a:t>
            </a:r>
          </a:p>
          <a:p>
            <a:pPr>
              <a:buClr>
                <a:schemeClr val="bg2"/>
              </a:buClr>
            </a:pPr>
            <a:endParaRPr lang="en-US" sz="2000">
              <a:solidFill>
                <a:schemeClr val="bg2"/>
              </a:solidFill>
            </a:endParaRPr>
          </a:p>
          <a:p>
            <a:pPr>
              <a:buClr>
                <a:schemeClr val="bg2"/>
              </a:buClr>
            </a:pPr>
            <a:r>
              <a:rPr lang="en-US" sz="2000">
                <a:solidFill>
                  <a:schemeClr val="bg2"/>
                </a:solidFill>
              </a:rPr>
              <a:t>The monitoring usually covers long interruptions whereas less than half of respondents collect data on short or transient interruptions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16</a:t>
            </a:fld>
            <a:endParaRPr lang="fr-FR"/>
          </a:p>
        </p:txBody>
      </p:sp>
    </p:spTree>
    <p:extLst>
      <p:ext uri="{BB962C8B-B14F-4D97-AF65-F5344CB8AC3E}">
        <p14:creationId xmlns:p14="http://schemas.microsoft.com/office/powerpoint/2010/main" val="1719804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Main CoS findings (2)</a:t>
            </a:r>
          </a:p>
        </p:txBody>
      </p:sp>
      <p:sp>
        <p:nvSpPr>
          <p:cNvPr id="3" name="Espace réservé du contenu 2"/>
          <p:cNvSpPr>
            <a:spLocks noGrp="1"/>
          </p:cNvSpPr>
          <p:nvPr>
            <p:ph idx="1"/>
          </p:nvPr>
        </p:nvSpPr>
        <p:spPr>
          <a:xfrm>
            <a:off x="1981200" y="1600202"/>
            <a:ext cx="7643192" cy="4525963"/>
          </a:xfrm>
        </p:spPr>
        <p:txBody>
          <a:bodyPr>
            <a:normAutofit fontScale="92500" lnSpcReduction="20000"/>
          </a:bodyPr>
          <a:lstStyle/>
          <a:p>
            <a:pPr>
              <a:buClr>
                <a:schemeClr val="bg2"/>
              </a:buClr>
            </a:pPr>
            <a:r>
              <a:rPr lang="en-US">
                <a:solidFill>
                  <a:schemeClr val="bg2"/>
                </a:solidFill>
              </a:rPr>
              <a:t>Excluding exceptional events, the majority of countries decreased or at least maintained their unplanned minutes lost and the number of interruptions per customer from the beginning to the end of the observed period (2010 to 2018). There are, however, exceptions to this observation</a:t>
            </a:r>
          </a:p>
          <a:p>
            <a:pPr marL="50623" indent="0">
              <a:buClr>
                <a:schemeClr val="bg2"/>
              </a:buClr>
              <a:buNone/>
            </a:pPr>
            <a:endParaRPr lang="en-US">
              <a:solidFill>
                <a:schemeClr val="bg2"/>
              </a:solidFill>
            </a:endParaRPr>
          </a:p>
          <a:p>
            <a:pPr>
              <a:buClr>
                <a:schemeClr val="bg2"/>
              </a:buClr>
            </a:pPr>
            <a:r>
              <a:rPr lang="en-US">
                <a:solidFill>
                  <a:schemeClr val="bg2"/>
                </a:solidFill>
              </a:rPr>
              <a:t>Large variations exist among the respondents: </a:t>
            </a:r>
          </a:p>
          <a:p>
            <a:pPr marL="50623" indent="0">
              <a:buClr>
                <a:schemeClr val="bg2"/>
              </a:buClr>
              <a:buNone/>
            </a:pPr>
            <a:endParaRPr lang="en-US">
              <a:solidFill>
                <a:schemeClr val="bg2"/>
              </a:solidFill>
            </a:endParaRPr>
          </a:p>
          <a:p>
            <a:pPr lvl="1">
              <a:buClr>
                <a:schemeClr val="bg2"/>
              </a:buClr>
            </a:pPr>
            <a:r>
              <a:rPr lang="en-US">
                <a:solidFill>
                  <a:schemeClr val="bg2"/>
                </a:solidFill>
              </a:rPr>
              <a:t>Unplanned SAIDI (excluding exceptional events) ranges from </a:t>
            </a:r>
            <a:r>
              <a:rPr lang="en-US" b="1">
                <a:solidFill>
                  <a:schemeClr val="bg2"/>
                </a:solidFill>
              </a:rPr>
              <a:t>9 to 4,982 </a:t>
            </a:r>
            <a:r>
              <a:rPr lang="en-US">
                <a:solidFill>
                  <a:schemeClr val="bg2"/>
                </a:solidFill>
              </a:rPr>
              <a:t>minutes per customer</a:t>
            </a:r>
          </a:p>
          <a:p>
            <a:pPr lvl="1">
              <a:buClr>
                <a:schemeClr val="bg2"/>
              </a:buClr>
            </a:pPr>
            <a:r>
              <a:rPr lang="en-US">
                <a:solidFill>
                  <a:schemeClr val="bg2"/>
                </a:solidFill>
              </a:rPr>
              <a:t>Unplanned SAIFI (excluding exceptional events) ranges from </a:t>
            </a:r>
            <a:r>
              <a:rPr lang="en-US" b="1">
                <a:solidFill>
                  <a:schemeClr val="bg2"/>
                </a:solidFill>
              </a:rPr>
              <a:t>0.20 to 55.31 </a:t>
            </a:r>
            <a:r>
              <a:rPr lang="en-US">
                <a:solidFill>
                  <a:schemeClr val="bg2"/>
                </a:solidFill>
              </a:rPr>
              <a:t>interruptions per customer</a:t>
            </a:r>
          </a:p>
          <a:p>
            <a:pPr marL="457176" lvl="1" indent="0">
              <a:buClr>
                <a:schemeClr val="bg2"/>
              </a:buClr>
              <a:buNone/>
            </a:pPr>
            <a:endParaRPr lang="en-US">
              <a:solidFill>
                <a:schemeClr val="bg2"/>
              </a:solidFill>
            </a:endParaRPr>
          </a:p>
          <a:p>
            <a:pPr lvl="1">
              <a:buClr>
                <a:schemeClr val="bg2"/>
              </a:buClr>
            </a:pPr>
            <a:r>
              <a:rPr lang="en-US">
                <a:solidFill>
                  <a:schemeClr val="bg2"/>
                </a:solidFill>
              </a:rPr>
              <a:t>Planned SAIDI ranges from </a:t>
            </a:r>
            <a:r>
              <a:rPr lang="en-US" b="1">
                <a:solidFill>
                  <a:schemeClr val="bg2"/>
                </a:solidFill>
              </a:rPr>
              <a:t>0.23 to 5,144 </a:t>
            </a:r>
            <a:r>
              <a:rPr lang="en-US">
                <a:solidFill>
                  <a:schemeClr val="bg2"/>
                </a:solidFill>
              </a:rPr>
              <a:t>minutes per customer</a:t>
            </a:r>
          </a:p>
          <a:p>
            <a:pPr lvl="1">
              <a:buClr>
                <a:schemeClr val="bg2"/>
              </a:buClr>
            </a:pPr>
            <a:r>
              <a:rPr lang="en-US">
                <a:solidFill>
                  <a:schemeClr val="bg2"/>
                </a:solidFill>
              </a:rPr>
              <a:t>Planned SAIFI ranges from </a:t>
            </a:r>
            <a:r>
              <a:rPr lang="en-US" b="1">
                <a:solidFill>
                  <a:schemeClr val="bg2"/>
                </a:solidFill>
              </a:rPr>
              <a:t>0.00 to 45.47 </a:t>
            </a:r>
            <a:r>
              <a:rPr lang="en-US">
                <a:solidFill>
                  <a:schemeClr val="bg2"/>
                </a:solidFill>
              </a:rPr>
              <a:t>interruptions per customer</a:t>
            </a:r>
          </a:p>
          <a:p>
            <a:pPr>
              <a:buClr>
                <a:schemeClr val="bg2"/>
              </a:buClr>
            </a:pPr>
            <a:endParaRPr lang="en-US">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17</a:t>
            </a:fld>
            <a:endParaRPr lang="fr-FR"/>
          </a:p>
        </p:txBody>
      </p:sp>
    </p:spTree>
    <p:extLst>
      <p:ext uri="{BB962C8B-B14F-4D97-AF65-F5344CB8AC3E}">
        <p14:creationId xmlns:p14="http://schemas.microsoft.com/office/powerpoint/2010/main" val="3584237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Incentive regimes</a:t>
            </a:r>
          </a:p>
        </p:txBody>
      </p:sp>
      <p:sp>
        <p:nvSpPr>
          <p:cNvPr id="3" name="Espace réservé du contenu 2"/>
          <p:cNvSpPr>
            <a:spLocks noGrp="1"/>
          </p:cNvSpPr>
          <p:nvPr>
            <p:ph idx="1"/>
          </p:nvPr>
        </p:nvSpPr>
        <p:spPr>
          <a:xfrm>
            <a:off x="1981200" y="1600202"/>
            <a:ext cx="8435280" cy="4525963"/>
          </a:xfrm>
        </p:spPr>
        <p:txBody>
          <a:bodyPr>
            <a:normAutofit/>
          </a:bodyPr>
          <a:lstStyle/>
          <a:p>
            <a:pPr>
              <a:buClr>
                <a:schemeClr val="bg2"/>
              </a:buClr>
            </a:pPr>
            <a:r>
              <a:rPr lang="en-US" sz="1800">
                <a:solidFill>
                  <a:schemeClr val="bg2"/>
                </a:solidFill>
              </a:rPr>
              <a:t>The chapter on CoS also explores regulatory incentive regimes implemented at system and individual user level </a:t>
            </a:r>
          </a:p>
          <a:p>
            <a:pPr>
              <a:buClr>
                <a:schemeClr val="bg2"/>
              </a:buClr>
            </a:pPr>
            <a:endParaRPr lang="en-US" sz="1800">
              <a:solidFill>
                <a:schemeClr val="bg2"/>
              </a:solidFill>
            </a:endParaRPr>
          </a:p>
          <a:p>
            <a:pPr>
              <a:buClr>
                <a:schemeClr val="bg2"/>
              </a:buClr>
            </a:pPr>
            <a:r>
              <a:rPr lang="en-US" sz="1800">
                <a:solidFill>
                  <a:schemeClr val="bg2"/>
                </a:solidFill>
              </a:rPr>
              <a:t>Overall (system level) incentive-based schemes are in place in 19 responding countries. The majority are applied in distribution but there are also incentive schemes in transmission. Most countries use a combination of rewards and penalties, while very few respondents have regimes that focus exclusively on penalties. No country reported using only rewards in their continuity of supply incentive schemes</a:t>
            </a:r>
          </a:p>
          <a:p>
            <a:pPr>
              <a:buClr>
                <a:schemeClr val="bg2"/>
              </a:buClr>
            </a:pPr>
            <a:endParaRPr lang="en-US" sz="1800">
              <a:solidFill>
                <a:schemeClr val="bg2"/>
              </a:solidFill>
            </a:endParaRPr>
          </a:p>
          <a:p>
            <a:pPr>
              <a:buClr>
                <a:schemeClr val="bg2"/>
              </a:buClr>
            </a:pPr>
            <a:r>
              <a:rPr lang="en-US" sz="1800">
                <a:solidFill>
                  <a:schemeClr val="bg2"/>
                </a:solidFill>
              </a:rPr>
              <a:t>Individual compensation to customers is in place in two thirds of responding countries. In most cases, financial compensation is awarded if a single interruption or the total duration of yearly interruptions exceeds certain duration or if the yearly number of interruptions exceeds a certain limit. Compensation can be automatic or on customer request. Automatic compensation is offered in 14 countries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18</a:t>
            </a:fld>
            <a:endParaRPr lang="fr-FR"/>
          </a:p>
        </p:txBody>
      </p:sp>
    </p:spTree>
    <p:extLst>
      <p:ext uri="{BB962C8B-B14F-4D97-AF65-F5344CB8AC3E}">
        <p14:creationId xmlns:p14="http://schemas.microsoft.com/office/powerpoint/2010/main" val="3710055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CoS recommendations</a:t>
            </a:r>
          </a:p>
        </p:txBody>
      </p:sp>
      <p:sp>
        <p:nvSpPr>
          <p:cNvPr id="3" name="Espace réservé du contenu 2"/>
          <p:cNvSpPr>
            <a:spLocks noGrp="1"/>
          </p:cNvSpPr>
          <p:nvPr>
            <p:ph idx="1"/>
          </p:nvPr>
        </p:nvSpPr>
        <p:spPr>
          <a:xfrm>
            <a:off x="1981200" y="1600202"/>
            <a:ext cx="7499176" cy="4525963"/>
          </a:xfrm>
        </p:spPr>
        <p:txBody>
          <a:bodyPr>
            <a:normAutofit lnSpcReduction="10000"/>
          </a:bodyPr>
          <a:lstStyle/>
          <a:p>
            <a:pPr>
              <a:buClr>
                <a:schemeClr val="bg2"/>
              </a:buClr>
            </a:pPr>
            <a:r>
              <a:rPr lang="en-US" sz="1800">
                <a:solidFill>
                  <a:schemeClr val="bg2"/>
                </a:solidFill>
              </a:rPr>
              <a:t>It is recommended to include all incidents at all voltage levels in interruption statistics</a:t>
            </a:r>
          </a:p>
          <a:p>
            <a:pPr marL="50623" indent="0">
              <a:buClr>
                <a:schemeClr val="bg2"/>
              </a:buClr>
              <a:buNone/>
            </a:pPr>
            <a:endParaRPr lang="en-US" sz="1800">
              <a:solidFill>
                <a:schemeClr val="bg2"/>
              </a:solidFill>
            </a:endParaRPr>
          </a:p>
          <a:p>
            <a:pPr>
              <a:buClr>
                <a:schemeClr val="bg2"/>
              </a:buClr>
            </a:pPr>
            <a:r>
              <a:rPr lang="en-US" sz="1800">
                <a:solidFill>
                  <a:schemeClr val="bg2"/>
                </a:solidFill>
              </a:rPr>
              <a:t>Harmonise the methodology to calculate CoS indicators. Common weighting methods and rules for aggregation of subsequent short interruptions should be introduced</a:t>
            </a:r>
          </a:p>
          <a:p>
            <a:pPr marL="50623" indent="0">
              <a:buClr>
                <a:schemeClr val="bg2"/>
              </a:buClr>
              <a:buNone/>
            </a:pPr>
            <a:endParaRPr lang="en-US" sz="1800">
              <a:solidFill>
                <a:schemeClr val="bg2"/>
              </a:solidFill>
            </a:endParaRPr>
          </a:p>
          <a:p>
            <a:pPr>
              <a:buClr>
                <a:schemeClr val="bg2"/>
              </a:buClr>
            </a:pPr>
            <a:r>
              <a:rPr lang="en-US" sz="1800">
                <a:solidFill>
                  <a:schemeClr val="bg2"/>
                </a:solidFill>
              </a:rPr>
              <a:t>Establish the definition of exceptional events in each country</a:t>
            </a:r>
          </a:p>
          <a:p>
            <a:pPr marL="50623" indent="0">
              <a:buClr>
                <a:schemeClr val="bg2"/>
              </a:buClr>
              <a:buNone/>
            </a:pPr>
            <a:endParaRPr lang="en-US" sz="1800">
              <a:solidFill>
                <a:schemeClr val="bg2"/>
              </a:solidFill>
            </a:endParaRPr>
          </a:p>
          <a:p>
            <a:pPr>
              <a:buClr>
                <a:schemeClr val="bg2"/>
              </a:buClr>
            </a:pPr>
            <a:r>
              <a:rPr lang="en-US" sz="1800">
                <a:solidFill>
                  <a:schemeClr val="bg2"/>
                </a:solidFill>
              </a:rPr>
              <a:t>Harmonise them at the European level in the interest of achieving comparable indicators</a:t>
            </a:r>
          </a:p>
          <a:p>
            <a:pPr marL="50623" indent="0">
              <a:buClr>
                <a:schemeClr val="bg2"/>
              </a:buClr>
              <a:buNone/>
            </a:pPr>
            <a:endParaRPr lang="en-US" sz="1800">
              <a:solidFill>
                <a:schemeClr val="bg2"/>
              </a:solidFill>
            </a:endParaRPr>
          </a:p>
          <a:p>
            <a:pPr>
              <a:buClr>
                <a:schemeClr val="bg2"/>
              </a:buClr>
            </a:pPr>
            <a:r>
              <a:rPr lang="en-US" sz="1800">
                <a:solidFill>
                  <a:schemeClr val="bg2"/>
                </a:solidFill>
              </a:rPr>
              <a:t>Apply adequate incentive schemes, if economically viable, in both distribution and transmission</a:t>
            </a:r>
          </a:p>
          <a:p>
            <a:pPr marL="50623" indent="0">
              <a:buClr>
                <a:schemeClr val="bg2"/>
              </a:buClr>
              <a:buNone/>
            </a:pPr>
            <a:endParaRPr lang="en-US" sz="1800">
              <a:solidFill>
                <a:schemeClr val="bg2"/>
              </a:solidFill>
            </a:endParaRPr>
          </a:p>
          <a:p>
            <a:pPr>
              <a:buClr>
                <a:schemeClr val="bg2"/>
              </a:buClr>
            </a:pPr>
            <a:r>
              <a:rPr lang="en-US" sz="1800">
                <a:solidFill>
                  <a:schemeClr val="bg2"/>
                </a:solidFill>
              </a:rPr>
              <a:t>Implement compensation payments (for each voltage and/or capacity level) for network users affected by very long interruptions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19</a:t>
            </a:fld>
            <a:endParaRPr lang="fr-FR"/>
          </a:p>
        </p:txBody>
      </p:sp>
    </p:spTree>
    <p:extLst>
      <p:ext uri="{BB962C8B-B14F-4D97-AF65-F5344CB8AC3E}">
        <p14:creationId xmlns:p14="http://schemas.microsoft.com/office/powerpoint/2010/main" val="402501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80723-F498-DDE9-FAE2-175AC01C678E}"/>
              </a:ext>
            </a:extLst>
          </p:cNvPr>
          <p:cNvSpPr/>
          <p:nvPr/>
        </p:nvSpPr>
        <p:spPr>
          <a:xfrm>
            <a:off x="0" y="1927123"/>
            <a:ext cx="12192000" cy="4930877"/>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re 1"/>
          <p:cNvSpPr>
            <a:spLocks noGrp="1"/>
          </p:cNvSpPr>
          <p:nvPr>
            <p:ph type="title"/>
          </p:nvPr>
        </p:nvSpPr>
        <p:spPr>
          <a:xfrm>
            <a:off x="3287688" y="441793"/>
            <a:ext cx="6515074" cy="975845"/>
          </a:xfrm>
        </p:spPr>
        <p:txBody>
          <a:bodyPr>
            <a:noAutofit/>
          </a:bodyPr>
          <a:lstStyle/>
          <a:p>
            <a:r>
              <a:rPr lang="en-US" sz="2000"/>
              <a:t>CEER-ECRB </a:t>
            </a:r>
            <a:r>
              <a:rPr lang="en-BE" sz="2000"/>
              <a:t>W</a:t>
            </a:r>
            <a:r>
              <a:rPr lang="en-US" sz="2000" err="1"/>
              <a:t>ebinar</a:t>
            </a:r>
            <a:r>
              <a:rPr lang="en-US" sz="2000"/>
              <a:t> on the 7</a:t>
            </a:r>
            <a:r>
              <a:rPr lang="en-US" sz="2000" baseline="30000"/>
              <a:t>th</a:t>
            </a:r>
            <a:r>
              <a:rPr lang="en-US" sz="2000"/>
              <a:t> Benchmarking Report on </a:t>
            </a:r>
            <a:r>
              <a:rPr lang="en-BE" sz="2000"/>
              <a:t>the </a:t>
            </a:r>
            <a:r>
              <a:rPr lang="en-US" sz="2000"/>
              <a:t>Quality of Electricity and Gas Supply</a:t>
            </a:r>
            <a:endParaRPr lang="en-GB" sz="2000"/>
          </a:p>
        </p:txBody>
      </p:sp>
      <p:pic>
        <p:nvPicPr>
          <p:cNvPr id="3" name="Picture 2" descr="Graphical user interface&#10;&#10;Description automatically generated with low confidence">
            <a:extLst>
              <a:ext uri="{FF2B5EF4-FFF2-40B4-BE49-F238E27FC236}">
                <a16:creationId xmlns:a16="http://schemas.microsoft.com/office/drawing/2014/main" id="{9608E4FD-0345-C13C-6F9B-ED2BAB629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0438" y="2271252"/>
            <a:ext cx="2985310" cy="4222768"/>
          </a:xfrm>
          <a:prstGeom prst="rect">
            <a:avLst/>
          </a:prstGeom>
        </p:spPr>
      </p:pic>
      <p:pic>
        <p:nvPicPr>
          <p:cNvPr id="13" name="Picture 12">
            <a:extLst>
              <a:ext uri="{FF2B5EF4-FFF2-40B4-BE49-F238E27FC236}">
                <a16:creationId xmlns:a16="http://schemas.microsoft.com/office/drawing/2014/main" id="{12817DB9-D82C-581D-13E1-F4B12EB70785}"/>
              </a:ext>
            </a:extLst>
          </p:cNvPr>
          <p:cNvPicPr>
            <a:picLocks noChangeAspect="1"/>
          </p:cNvPicPr>
          <p:nvPr/>
        </p:nvPicPr>
        <p:blipFill rotWithShape="1">
          <a:blip r:embed="rId3"/>
          <a:srcRect r="456" b="7500"/>
          <a:stretch/>
        </p:blipFill>
        <p:spPr>
          <a:xfrm>
            <a:off x="1116442" y="2271252"/>
            <a:ext cx="6440622" cy="4222768"/>
          </a:xfrm>
          <a:prstGeom prst="rect">
            <a:avLst/>
          </a:prstGeom>
          <a:solidFill>
            <a:schemeClr val="bg1"/>
          </a:solidFill>
        </p:spPr>
      </p:pic>
    </p:spTree>
    <p:extLst>
      <p:ext uri="{BB962C8B-B14F-4D97-AF65-F5344CB8AC3E}">
        <p14:creationId xmlns:p14="http://schemas.microsoft.com/office/powerpoint/2010/main" val="3043188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4D87E-74FA-4698-9537-EDC250C47127}"/>
              </a:ext>
            </a:extLst>
          </p:cNvPr>
          <p:cNvSpPr>
            <a:spLocks noGrp="1"/>
          </p:cNvSpPr>
          <p:nvPr>
            <p:ph type="title"/>
          </p:nvPr>
        </p:nvSpPr>
        <p:spPr/>
        <p:txBody>
          <a:bodyPr/>
          <a:lstStyle/>
          <a:p>
            <a:r>
              <a:rPr lang="de-DE"/>
              <a:t>Voltage Quality</a:t>
            </a:r>
          </a:p>
        </p:txBody>
      </p:sp>
      <p:sp>
        <p:nvSpPr>
          <p:cNvPr id="3" name="Textplatzhalter 2">
            <a:extLst>
              <a:ext uri="{FF2B5EF4-FFF2-40B4-BE49-F238E27FC236}">
                <a16:creationId xmlns:a16="http://schemas.microsoft.com/office/drawing/2014/main" id="{F3FDFC9A-8A93-4079-BDF4-71258638AC6B}"/>
              </a:ext>
            </a:extLst>
          </p:cNvPr>
          <p:cNvSpPr>
            <a:spLocks noGrp="1"/>
          </p:cNvSpPr>
          <p:nvPr>
            <p:ph type="body" idx="1"/>
          </p:nvPr>
        </p:nvSpPr>
        <p:spPr/>
        <p:txBody>
          <a:bodyPr/>
          <a:lstStyle/>
          <a:p>
            <a:r>
              <a:rPr lang="de-DE"/>
              <a:t>Electricity</a:t>
            </a:r>
          </a:p>
        </p:txBody>
      </p:sp>
    </p:spTree>
    <p:extLst>
      <p:ext uri="{BB962C8B-B14F-4D97-AF65-F5344CB8AC3E}">
        <p14:creationId xmlns:p14="http://schemas.microsoft.com/office/powerpoint/2010/main" val="1788758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Voltage Quality (1)</a:t>
            </a:r>
          </a:p>
        </p:txBody>
      </p:sp>
      <p:sp>
        <p:nvSpPr>
          <p:cNvPr id="3" name="Espace réservé du contenu 2"/>
          <p:cNvSpPr>
            <a:spLocks noGrp="1"/>
          </p:cNvSpPr>
          <p:nvPr>
            <p:ph idx="1"/>
          </p:nvPr>
        </p:nvSpPr>
        <p:spPr>
          <a:xfrm>
            <a:off x="1981200" y="1600202"/>
            <a:ext cx="8003232" cy="4525963"/>
          </a:xfrm>
        </p:spPr>
        <p:txBody>
          <a:bodyPr>
            <a:normAutofit/>
          </a:bodyPr>
          <a:lstStyle/>
          <a:p>
            <a:pPr>
              <a:buClr>
                <a:schemeClr val="bg2"/>
              </a:buClr>
            </a:pPr>
            <a:r>
              <a:rPr lang="en-US">
                <a:solidFill>
                  <a:schemeClr val="bg2"/>
                </a:solidFill>
              </a:rPr>
              <a:t>Voltage Quality (VQ) is the most technically complex part of the quality of electricity supply. It covers deviations from optimum values in voltage magnitude or waveform</a:t>
            </a:r>
          </a:p>
          <a:p>
            <a:pPr marL="50623" indent="0">
              <a:buClr>
                <a:schemeClr val="bg2"/>
              </a:buClr>
              <a:buNone/>
            </a:pPr>
            <a:endParaRPr lang="en-US">
              <a:solidFill>
                <a:schemeClr val="bg2"/>
              </a:solidFill>
            </a:endParaRPr>
          </a:p>
          <a:p>
            <a:pPr marL="50623" indent="0">
              <a:buClr>
                <a:schemeClr val="bg2"/>
              </a:buClr>
              <a:buNone/>
            </a:pPr>
            <a:endParaRPr lang="en-US">
              <a:solidFill>
                <a:schemeClr val="bg2"/>
              </a:solidFill>
            </a:endParaRPr>
          </a:p>
          <a:p>
            <a:pPr>
              <a:buClr>
                <a:schemeClr val="bg2"/>
              </a:buClr>
            </a:pPr>
            <a:r>
              <a:rPr lang="en-US">
                <a:solidFill>
                  <a:schemeClr val="bg2"/>
                </a:solidFill>
              </a:rPr>
              <a:t>In this Benchmarking Report, VQ refers to all disturbances in the supply of electricity except interruptions</a:t>
            </a:r>
          </a:p>
          <a:p>
            <a:pPr>
              <a:buClr>
                <a:schemeClr val="bg2"/>
              </a:buClr>
            </a:pPr>
            <a:endParaRPr lang="en-US">
              <a:solidFill>
                <a:schemeClr val="bg2"/>
              </a:solidFill>
            </a:endParaRPr>
          </a:p>
          <a:p>
            <a:pPr marL="50623" indent="0">
              <a:buClr>
                <a:schemeClr val="bg2"/>
              </a:buClr>
              <a:buNone/>
            </a:pPr>
            <a:endParaRPr lang="en-US">
              <a:solidFill>
                <a:schemeClr val="bg2"/>
              </a:solidFill>
            </a:endParaRPr>
          </a:p>
          <a:p>
            <a:pPr>
              <a:buClr>
                <a:schemeClr val="bg2"/>
              </a:buClr>
            </a:pPr>
            <a:r>
              <a:rPr lang="en-US">
                <a:solidFill>
                  <a:schemeClr val="bg2"/>
                </a:solidFill>
              </a:rPr>
              <a:t>Examples of voltage quality disturbances: supply voltage variations (due to large load changes), voltage dips (due to short-circuits in the grid), voltage swells, flicker, harmonic voltage…</a:t>
            </a:r>
          </a:p>
          <a:p>
            <a:pPr marL="50623" indent="0">
              <a:buClr>
                <a:schemeClr val="bg2"/>
              </a:buClr>
              <a:buNone/>
            </a:pPr>
            <a:endParaRPr lang="en-US">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21</a:t>
            </a:fld>
            <a:endParaRPr lang="fr-FR"/>
          </a:p>
        </p:txBody>
      </p:sp>
    </p:spTree>
    <p:extLst>
      <p:ext uri="{BB962C8B-B14F-4D97-AF65-F5344CB8AC3E}">
        <p14:creationId xmlns:p14="http://schemas.microsoft.com/office/powerpoint/2010/main" val="1135254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Voltage Quality (2)</a:t>
            </a:r>
          </a:p>
        </p:txBody>
      </p:sp>
      <p:sp>
        <p:nvSpPr>
          <p:cNvPr id="3" name="Espace réservé du contenu 2"/>
          <p:cNvSpPr>
            <a:spLocks noGrp="1"/>
          </p:cNvSpPr>
          <p:nvPr>
            <p:ph idx="1"/>
          </p:nvPr>
        </p:nvSpPr>
        <p:spPr>
          <a:xfrm>
            <a:off x="1981200" y="1600202"/>
            <a:ext cx="8075240" cy="4525963"/>
          </a:xfrm>
        </p:spPr>
        <p:txBody>
          <a:bodyPr>
            <a:normAutofit fontScale="92500" lnSpcReduction="10000"/>
          </a:bodyPr>
          <a:lstStyle/>
          <a:p>
            <a:pPr>
              <a:buClr>
                <a:schemeClr val="bg2"/>
              </a:buClr>
            </a:pPr>
            <a:r>
              <a:rPr lang="en-US">
                <a:solidFill>
                  <a:schemeClr val="bg2"/>
                </a:solidFill>
              </a:rPr>
              <a:t>Everyone connected to the power grid could influence the quality of the voltage</a:t>
            </a:r>
          </a:p>
          <a:p>
            <a:pPr>
              <a:buClr>
                <a:schemeClr val="bg2"/>
              </a:buClr>
            </a:pPr>
            <a:endParaRPr lang="en-US">
              <a:solidFill>
                <a:schemeClr val="bg2"/>
              </a:solidFill>
            </a:endParaRPr>
          </a:p>
          <a:p>
            <a:pPr>
              <a:buClr>
                <a:schemeClr val="bg2"/>
              </a:buClr>
            </a:pPr>
            <a:r>
              <a:rPr lang="en-US">
                <a:solidFill>
                  <a:schemeClr val="bg2"/>
                </a:solidFill>
              </a:rPr>
              <a:t>Voltage disturbances are becoming an increasingly important issue due to the increasing susceptibility of end-user equipment and industrial installations</a:t>
            </a:r>
          </a:p>
          <a:p>
            <a:pPr>
              <a:buClr>
                <a:schemeClr val="bg2"/>
              </a:buClr>
            </a:pPr>
            <a:endParaRPr lang="en-US">
              <a:solidFill>
                <a:schemeClr val="bg2"/>
              </a:solidFill>
            </a:endParaRPr>
          </a:p>
          <a:p>
            <a:pPr>
              <a:buClr>
                <a:schemeClr val="bg2"/>
              </a:buClr>
            </a:pPr>
            <a:r>
              <a:rPr lang="en-US">
                <a:solidFill>
                  <a:schemeClr val="bg2"/>
                </a:solidFill>
              </a:rPr>
              <a:t>It is expected that the need for proper regulation of voltage quality will increase with distributed generation. Regulating VQ includes setting standards and minimum requirements, implementing rewards/penalties, publishing and setting obligations</a:t>
            </a:r>
          </a:p>
          <a:p>
            <a:pPr marL="50623" indent="0">
              <a:buClr>
                <a:schemeClr val="bg2"/>
              </a:buClr>
              <a:buNone/>
            </a:pPr>
            <a:endParaRPr lang="en-US">
              <a:solidFill>
                <a:schemeClr val="bg2"/>
              </a:solidFill>
            </a:endParaRPr>
          </a:p>
          <a:p>
            <a:pPr>
              <a:buClr>
                <a:schemeClr val="bg2"/>
              </a:buClr>
            </a:pPr>
            <a:r>
              <a:rPr lang="en-US">
                <a:solidFill>
                  <a:schemeClr val="bg2"/>
                </a:solidFill>
              </a:rPr>
              <a:t>CEER began addressing voltage quality in 2005 (3</a:t>
            </a:r>
            <a:r>
              <a:rPr lang="en-US" baseline="30000">
                <a:solidFill>
                  <a:schemeClr val="bg2"/>
                </a:solidFill>
              </a:rPr>
              <a:t>rd</a:t>
            </a:r>
            <a:r>
              <a:rPr lang="en-US">
                <a:solidFill>
                  <a:schemeClr val="bg2"/>
                </a:solidFill>
              </a:rPr>
              <a:t> Benchmarking Report)</a:t>
            </a:r>
          </a:p>
          <a:p>
            <a:pPr>
              <a:buClr>
                <a:schemeClr val="bg2"/>
              </a:buClr>
            </a:pPr>
            <a:endParaRPr lang="en-US">
              <a:solidFill>
                <a:schemeClr val="bg2"/>
              </a:solidFill>
            </a:endParaRPr>
          </a:p>
          <a:p>
            <a:pPr>
              <a:buClr>
                <a:schemeClr val="bg2"/>
              </a:buClr>
            </a:pPr>
            <a:r>
              <a:rPr lang="en-US">
                <a:solidFill>
                  <a:schemeClr val="bg2"/>
                </a:solidFill>
              </a:rPr>
              <a:t>The chapter is based on input from 34 countries</a:t>
            </a:r>
          </a:p>
          <a:p>
            <a:pPr>
              <a:buClr>
                <a:schemeClr val="bg2"/>
              </a:buClr>
            </a:pPr>
            <a:endParaRPr lang="en-US">
              <a:solidFill>
                <a:schemeClr val="bg2"/>
              </a:solidFill>
            </a:endParaRPr>
          </a:p>
          <a:p>
            <a:pPr marL="50623" indent="0">
              <a:buClr>
                <a:schemeClr val="bg2"/>
              </a:buClr>
              <a:buNone/>
            </a:pPr>
            <a:endParaRPr lang="en-US">
              <a:solidFill>
                <a:schemeClr val="bg2"/>
              </a:solidFill>
            </a:endParaRPr>
          </a:p>
          <a:p>
            <a:pPr marL="50623" indent="0">
              <a:buClr>
                <a:schemeClr val="bg2"/>
              </a:buClr>
              <a:buNone/>
            </a:pPr>
            <a:endParaRPr lang="en-US">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22</a:t>
            </a:fld>
            <a:endParaRPr lang="fr-FR"/>
          </a:p>
        </p:txBody>
      </p:sp>
    </p:spTree>
    <p:extLst>
      <p:ext uri="{BB962C8B-B14F-4D97-AF65-F5344CB8AC3E}">
        <p14:creationId xmlns:p14="http://schemas.microsoft.com/office/powerpoint/2010/main" val="1736212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EN 50160</a:t>
            </a:r>
          </a:p>
        </p:txBody>
      </p:sp>
      <p:sp>
        <p:nvSpPr>
          <p:cNvPr id="3" name="Espace réservé du contenu 2"/>
          <p:cNvSpPr>
            <a:spLocks noGrp="1"/>
          </p:cNvSpPr>
          <p:nvPr>
            <p:ph idx="1"/>
          </p:nvPr>
        </p:nvSpPr>
        <p:spPr>
          <a:xfrm>
            <a:off x="1981200" y="1600202"/>
            <a:ext cx="7499176" cy="4525963"/>
          </a:xfrm>
        </p:spPr>
        <p:txBody>
          <a:bodyPr>
            <a:normAutofit lnSpcReduction="10000"/>
          </a:bodyPr>
          <a:lstStyle/>
          <a:p>
            <a:pPr>
              <a:buClr>
                <a:schemeClr val="bg2"/>
              </a:buClr>
            </a:pPr>
            <a:r>
              <a:rPr lang="en-US">
                <a:solidFill>
                  <a:schemeClr val="bg2"/>
                </a:solidFill>
              </a:rPr>
              <a:t>European Standard EN 50160 gives an overview of all voltage quality disturbances and sets limits for many of them</a:t>
            </a:r>
          </a:p>
          <a:p>
            <a:pPr marL="50623" indent="0">
              <a:buClr>
                <a:schemeClr val="bg2"/>
              </a:buClr>
              <a:buNone/>
            </a:pPr>
            <a:endParaRPr lang="en-US">
              <a:solidFill>
                <a:schemeClr val="bg2"/>
              </a:solidFill>
            </a:endParaRPr>
          </a:p>
          <a:p>
            <a:pPr marL="50623" indent="0">
              <a:buClr>
                <a:schemeClr val="bg2"/>
              </a:buClr>
              <a:buNone/>
            </a:pPr>
            <a:endParaRPr lang="en-US">
              <a:solidFill>
                <a:schemeClr val="bg2"/>
              </a:solidFill>
            </a:endParaRPr>
          </a:p>
          <a:p>
            <a:pPr>
              <a:buClr>
                <a:schemeClr val="bg2"/>
              </a:buClr>
            </a:pPr>
            <a:r>
              <a:rPr lang="en-US">
                <a:solidFill>
                  <a:schemeClr val="bg2"/>
                </a:solidFill>
              </a:rPr>
              <a:t>All respondents apply the EN 50160 standard for voltage quality, or their requirements for VQ are based on this European standard. This ensures a harmonised understanding of VQ phenomena throughout Europe</a:t>
            </a:r>
          </a:p>
          <a:p>
            <a:pPr>
              <a:buClr>
                <a:schemeClr val="bg2"/>
              </a:buClr>
            </a:pPr>
            <a:endParaRPr lang="en-US">
              <a:solidFill>
                <a:schemeClr val="bg2"/>
              </a:solidFill>
            </a:endParaRPr>
          </a:p>
          <a:p>
            <a:pPr marL="50623" indent="0">
              <a:buClr>
                <a:schemeClr val="bg2"/>
              </a:buClr>
              <a:buNone/>
            </a:pPr>
            <a:endParaRPr lang="en-US">
              <a:solidFill>
                <a:schemeClr val="bg2"/>
              </a:solidFill>
            </a:endParaRPr>
          </a:p>
          <a:p>
            <a:pPr>
              <a:buClr>
                <a:schemeClr val="bg2"/>
              </a:buClr>
            </a:pPr>
            <a:r>
              <a:rPr lang="en-US">
                <a:solidFill>
                  <a:schemeClr val="bg2"/>
                </a:solidFill>
              </a:rPr>
              <a:t>There are countries, however, where additional requirements have been implemented, mainly to enforce stricter limits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23</a:t>
            </a:fld>
            <a:endParaRPr lang="fr-FR"/>
          </a:p>
        </p:txBody>
      </p:sp>
    </p:spTree>
    <p:extLst>
      <p:ext uri="{BB962C8B-B14F-4D97-AF65-F5344CB8AC3E}">
        <p14:creationId xmlns:p14="http://schemas.microsoft.com/office/powerpoint/2010/main" val="614625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Main VQ findings</a:t>
            </a:r>
          </a:p>
        </p:txBody>
      </p:sp>
      <p:sp>
        <p:nvSpPr>
          <p:cNvPr id="3" name="Espace réservé du contenu 2"/>
          <p:cNvSpPr>
            <a:spLocks noGrp="1"/>
          </p:cNvSpPr>
          <p:nvPr>
            <p:ph idx="1"/>
          </p:nvPr>
        </p:nvSpPr>
        <p:spPr>
          <a:xfrm>
            <a:off x="1981200" y="1600202"/>
            <a:ext cx="7859216" cy="4525963"/>
          </a:xfrm>
        </p:spPr>
        <p:txBody>
          <a:bodyPr>
            <a:normAutofit fontScale="92500" lnSpcReduction="10000"/>
          </a:bodyPr>
          <a:lstStyle/>
          <a:p>
            <a:pPr>
              <a:buClr>
                <a:schemeClr val="bg2"/>
              </a:buClr>
            </a:pPr>
            <a:r>
              <a:rPr lang="en-US">
                <a:solidFill>
                  <a:schemeClr val="bg2"/>
                </a:solidFill>
              </a:rPr>
              <a:t>Voltage quality is monitored in grids (either transmission or distribution but in most cases both) of 24 responding countries, but indicators that are monitored differ between them</a:t>
            </a:r>
          </a:p>
          <a:p>
            <a:pPr>
              <a:buClr>
                <a:schemeClr val="bg2"/>
              </a:buClr>
            </a:pPr>
            <a:endParaRPr lang="en-US">
              <a:solidFill>
                <a:schemeClr val="bg2"/>
              </a:solidFill>
            </a:endParaRPr>
          </a:p>
          <a:p>
            <a:pPr>
              <a:buClr>
                <a:schemeClr val="bg2"/>
              </a:buClr>
            </a:pPr>
            <a:r>
              <a:rPr lang="en-US">
                <a:solidFill>
                  <a:schemeClr val="bg2"/>
                </a:solidFill>
              </a:rPr>
              <a:t>‘Supply voltage variations’ is the most monitored VQ indicator. The majority of respondents indicated that their system operators are obliged to measure voltage quality on request from end-users. In a few countries, the end-user must pay for this service</a:t>
            </a:r>
          </a:p>
          <a:p>
            <a:pPr>
              <a:buClr>
                <a:schemeClr val="bg2"/>
              </a:buClr>
            </a:pPr>
            <a:endParaRPr lang="en-US">
              <a:solidFill>
                <a:schemeClr val="bg2"/>
              </a:solidFill>
            </a:endParaRPr>
          </a:p>
          <a:p>
            <a:pPr>
              <a:buClr>
                <a:schemeClr val="bg2"/>
              </a:buClr>
            </a:pPr>
            <a:r>
              <a:rPr lang="en-US">
                <a:solidFill>
                  <a:schemeClr val="bg2"/>
                </a:solidFill>
              </a:rPr>
              <a:t>Most countries indicated that they have requirements for smart meters and that the meters allow the monitoring of voltage quality, but the penetration rates vary between close to no smart meters installed and a near completion of the full roll-out</a:t>
            </a:r>
          </a:p>
          <a:p>
            <a:pPr>
              <a:buClr>
                <a:schemeClr val="bg2"/>
              </a:buClr>
            </a:pPr>
            <a:endParaRPr lang="en-US">
              <a:solidFill>
                <a:schemeClr val="bg2"/>
              </a:solidFill>
            </a:endParaRPr>
          </a:p>
          <a:p>
            <a:pPr>
              <a:buClr>
                <a:schemeClr val="bg2"/>
              </a:buClr>
            </a:pPr>
            <a:r>
              <a:rPr lang="en-US">
                <a:solidFill>
                  <a:schemeClr val="bg2"/>
                </a:solidFill>
              </a:rPr>
              <a:t>In some countries, end-users are subject to compensation or a lower tariff if the standard for voltage quality is not met</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24</a:t>
            </a:fld>
            <a:endParaRPr lang="fr-FR"/>
          </a:p>
        </p:txBody>
      </p:sp>
    </p:spTree>
    <p:extLst>
      <p:ext uri="{BB962C8B-B14F-4D97-AF65-F5344CB8AC3E}">
        <p14:creationId xmlns:p14="http://schemas.microsoft.com/office/powerpoint/2010/main" val="2392442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VQ recommendations</a:t>
            </a:r>
          </a:p>
        </p:txBody>
      </p:sp>
      <p:sp>
        <p:nvSpPr>
          <p:cNvPr id="3" name="Espace réservé du contenu 2"/>
          <p:cNvSpPr>
            <a:spLocks noGrp="1"/>
          </p:cNvSpPr>
          <p:nvPr>
            <p:ph idx="1"/>
          </p:nvPr>
        </p:nvSpPr>
        <p:spPr>
          <a:xfrm>
            <a:off x="1981200" y="1600202"/>
            <a:ext cx="8075240" cy="4525963"/>
          </a:xfrm>
        </p:spPr>
        <p:txBody>
          <a:bodyPr>
            <a:normAutofit/>
          </a:bodyPr>
          <a:lstStyle/>
          <a:p>
            <a:pPr>
              <a:buClr>
                <a:schemeClr val="bg2"/>
              </a:buClr>
            </a:pPr>
            <a:r>
              <a:rPr lang="en-US">
                <a:solidFill>
                  <a:schemeClr val="bg2"/>
                </a:solidFill>
              </a:rPr>
              <a:t>It is recommended to inform the end-users of the VQ, either on their request or by publishing the VQ monitoring data</a:t>
            </a:r>
          </a:p>
          <a:p>
            <a:pPr marL="50623" indent="0">
              <a:buClr>
                <a:schemeClr val="bg2"/>
              </a:buClr>
              <a:buNone/>
            </a:pPr>
            <a:endParaRPr lang="en-US">
              <a:solidFill>
                <a:schemeClr val="bg2"/>
              </a:solidFill>
            </a:endParaRPr>
          </a:p>
          <a:p>
            <a:pPr>
              <a:buClr>
                <a:schemeClr val="bg2"/>
              </a:buClr>
            </a:pPr>
            <a:r>
              <a:rPr lang="en-US">
                <a:solidFill>
                  <a:schemeClr val="bg2"/>
                </a:solidFill>
              </a:rPr>
              <a:t>Education and awareness on how VQ issues might affect the network and consumers will contribute to reducing inconveniences due to voltage disturbances</a:t>
            </a:r>
          </a:p>
          <a:p>
            <a:pPr marL="50623" indent="0">
              <a:buClr>
                <a:schemeClr val="bg2"/>
              </a:buClr>
              <a:buNone/>
            </a:pPr>
            <a:endParaRPr lang="en-US">
              <a:solidFill>
                <a:schemeClr val="bg2"/>
              </a:solidFill>
            </a:endParaRPr>
          </a:p>
          <a:p>
            <a:pPr>
              <a:buClr>
                <a:schemeClr val="bg2"/>
              </a:buClr>
            </a:pPr>
            <a:r>
              <a:rPr lang="en-US">
                <a:solidFill>
                  <a:schemeClr val="bg2"/>
                </a:solidFill>
              </a:rPr>
              <a:t>With distributed generation and smart meter penetration growing at a fast pace, it is recommended to perform more investigations into the use of smart meters for VQ monitoring</a:t>
            </a:r>
          </a:p>
          <a:p>
            <a:pPr marL="50623" indent="0">
              <a:buClr>
                <a:schemeClr val="bg2"/>
              </a:buClr>
              <a:buNone/>
            </a:pPr>
            <a:r>
              <a:rPr lang="en-US">
                <a:solidFill>
                  <a:schemeClr val="bg2"/>
                </a:solidFill>
              </a:rPr>
              <a:t> </a:t>
            </a:r>
          </a:p>
          <a:p>
            <a:pPr>
              <a:buClr>
                <a:schemeClr val="bg2"/>
              </a:buClr>
            </a:pPr>
            <a:r>
              <a:rPr lang="en-US">
                <a:solidFill>
                  <a:schemeClr val="bg2"/>
                </a:solidFill>
              </a:rPr>
              <a:t>Further investigate how VQ is influenced by distributed generation and prosumers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25</a:t>
            </a:fld>
            <a:endParaRPr lang="fr-FR"/>
          </a:p>
        </p:txBody>
      </p:sp>
    </p:spTree>
    <p:extLst>
      <p:ext uri="{BB962C8B-B14F-4D97-AF65-F5344CB8AC3E}">
        <p14:creationId xmlns:p14="http://schemas.microsoft.com/office/powerpoint/2010/main" val="2155769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4D87E-74FA-4698-9537-EDC250C47127}"/>
              </a:ext>
            </a:extLst>
          </p:cNvPr>
          <p:cNvSpPr>
            <a:spLocks noGrp="1"/>
          </p:cNvSpPr>
          <p:nvPr>
            <p:ph type="title"/>
          </p:nvPr>
        </p:nvSpPr>
        <p:spPr/>
        <p:txBody>
          <a:bodyPr/>
          <a:lstStyle/>
          <a:p>
            <a:r>
              <a:rPr lang="de-DE"/>
              <a:t>Commercial Quality</a:t>
            </a:r>
          </a:p>
        </p:txBody>
      </p:sp>
      <p:sp>
        <p:nvSpPr>
          <p:cNvPr id="3" name="Textplatzhalter 2">
            <a:extLst>
              <a:ext uri="{FF2B5EF4-FFF2-40B4-BE49-F238E27FC236}">
                <a16:creationId xmlns:a16="http://schemas.microsoft.com/office/drawing/2014/main" id="{F3FDFC9A-8A93-4079-BDF4-71258638AC6B}"/>
              </a:ext>
            </a:extLst>
          </p:cNvPr>
          <p:cNvSpPr>
            <a:spLocks noGrp="1"/>
          </p:cNvSpPr>
          <p:nvPr>
            <p:ph type="body" idx="1"/>
          </p:nvPr>
        </p:nvSpPr>
        <p:spPr/>
        <p:txBody>
          <a:bodyPr/>
          <a:lstStyle/>
          <a:p>
            <a:r>
              <a:rPr lang="de-DE"/>
              <a:t>Electricity</a:t>
            </a:r>
          </a:p>
        </p:txBody>
      </p:sp>
    </p:spTree>
    <p:extLst>
      <p:ext uri="{BB962C8B-B14F-4D97-AF65-F5344CB8AC3E}">
        <p14:creationId xmlns:p14="http://schemas.microsoft.com/office/powerpoint/2010/main" val="213113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Electricity Commercial Quality</a:t>
            </a:r>
          </a:p>
        </p:txBody>
      </p:sp>
      <p:sp>
        <p:nvSpPr>
          <p:cNvPr id="3" name="Espace réservé du contenu 2"/>
          <p:cNvSpPr>
            <a:spLocks noGrp="1"/>
          </p:cNvSpPr>
          <p:nvPr>
            <p:ph idx="1"/>
          </p:nvPr>
        </p:nvSpPr>
        <p:spPr>
          <a:xfrm>
            <a:off x="1981200" y="1600202"/>
            <a:ext cx="8294714" cy="4525963"/>
          </a:xfrm>
        </p:spPr>
        <p:txBody>
          <a:bodyPr>
            <a:normAutofit/>
          </a:bodyPr>
          <a:lstStyle/>
          <a:p>
            <a:pPr>
              <a:buClr>
                <a:schemeClr val="bg2"/>
              </a:buClr>
            </a:pPr>
            <a:r>
              <a:rPr lang="en-US">
                <a:solidFill>
                  <a:schemeClr val="bg2"/>
                </a:solidFill>
              </a:rPr>
              <a:t>Commercial Quality (CQ) is directly associated with transactions between electricity companies and customers. In other words, it is the speed and accuracy with which customer requests are handled</a:t>
            </a:r>
          </a:p>
          <a:p>
            <a:pPr marL="50623" indent="0">
              <a:buClr>
                <a:schemeClr val="bg2"/>
              </a:buClr>
              <a:buNone/>
            </a:pPr>
            <a:endParaRPr lang="en-US">
              <a:solidFill>
                <a:schemeClr val="bg2"/>
              </a:solidFill>
            </a:endParaRPr>
          </a:p>
          <a:p>
            <a:pPr>
              <a:buClr>
                <a:schemeClr val="bg2"/>
              </a:buClr>
            </a:pPr>
            <a:r>
              <a:rPr lang="en-US">
                <a:solidFill>
                  <a:schemeClr val="bg2"/>
                </a:solidFill>
              </a:rPr>
              <a:t>Commercial transactions between electricity companies and their customers are traditionally classified as follows:</a:t>
            </a:r>
          </a:p>
          <a:p>
            <a:pPr lvl="1">
              <a:buClr>
                <a:schemeClr val="bg2"/>
              </a:buClr>
            </a:pPr>
            <a:r>
              <a:rPr lang="en-US">
                <a:solidFill>
                  <a:schemeClr val="bg2"/>
                </a:solidFill>
              </a:rPr>
              <a:t>Pre-contract transactions, such as information on connection to the network</a:t>
            </a:r>
          </a:p>
          <a:p>
            <a:pPr lvl="1">
              <a:buClr>
                <a:schemeClr val="bg2"/>
              </a:buClr>
            </a:pPr>
            <a:r>
              <a:rPr lang="en-US">
                <a:solidFill>
                  <a:schemeClr val="bg2"/>
                </a:solidFill>
              </a:rPr>
              <a:t>Transactions during the contract period, such as billing, payment arrangements and responses to customer complaints</a:t>
            </a:r>
          </a:p>
          <a:p>
            <a:pPr marL="50623" indent="0">
              <a:buClr>
                <a:schemeClr val="bg2"/>
              </a:buClr>
              <a:buNone/>
            </a:pPr>
            <a:endParaRPr lang="en-US">
              <a:solidFill>
                <a:schemeClr val="bg2"/>
              </a:solidFill>
            </a:endParaRPr>
          </a:p>
          <a:p>
            <a:pPr>
              <a:buClr>
                <a:schemeClr val="bg2"/>
              </a:buClr>
            </a:pPr>
            <a:r>
              <a:rPr lang="en-US">
                <a:solidFill>
                  <a:schemeClr val="bg2"/>
                </a:solidFill>
              </a:rPr>
              <a:t>The chapter is based on input from 34 countries</a:t>
            </a:r>
          </a:p>
          <a:p>
            <a:pPr>
              <a:buClr>
                <a:schemeClr val="bg2"/>
              </a:buClr>
            </a:pPr>
            <a:endParaRPr lang="en-US">
              <a:solidFill>
                <a:schemeClr val="bg2"/>
              </a:solidFill>
            </a:endParaRPr>
          </a:p>
          <a:p>
            <a:pPr>
              <a:buClr>
                <a:schemeClr val="bg2"/>
              </a:buClr>
            </a:pPr>
            <a:endParaRPr lang="en-US">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27</a:t>
            </a:fld>
            <a:endParaRPr lang="fr-FR"/>
          </a:p>
        </p:txBody>
      </p:sp>
    </p:spTree>
    <p:extLst>
      <p:ext uri="{BB962C8B-B14F-4D97-AF65-F5344CB8AC3E}">
        <p14:creationId xmlns:p14="http://schemas.microsoft.com/office/powerpoint/2010/main" val="3735623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CQ Indicators Vs Standards</a:t>
            </a:r>
          </a:p>
        </p:txBody>
      </p:sp>
      <p:sp>
        <p:nvSpPr>
          <p:cNvPr id="3" name="Espace réservé du contenu 2"/>
          <p:cNvSpPr>
            <a:spLocks noGrp="1"/>
          </p:cNvSpPr>
          <p:nvPr>
            <p:ph idx="1"/>
          </p:nvPr>
        </p:nvSpPr>
        <p:spPr>
          <a:xfrm>
            <a:off x="1981200" y="1600202"/>
            <a:ext cx="8867328" cy="4525963"/>
          </a:xfrm>
        </p:spPr>
        <p:txBody>
          <a:bodyPr>
            <a:normAutofit/>
          </a:bodyPr>
          <a:lstStyle/>
          <a:p>
            <a:pPr>
              <a:buClr>
                <a:schemeClr val="bg2"/>
              </a:buClr>
            </a:pPr>
            <a:r>
              <a:rPr lang="en-US">
                <a:solidFill>
                  <a:schemeClr val="bg2"/>
                </a:solidFill>
              </a:rPr>
              <a:t>Distinction between Indicators and Standards</a:t>
            </a:r>
          </a:p>
          <a:p>
            <a:pPr>
              <a:buClr>
                <a:schemeClr val="bg2"/>
              </a:buClr>
            </a:pPr>
            <a:endParaRPr lang="en-US">
              <a:solidFill>
                <a:schemeClr val="bg2"/>
              </a:solidFill>
            </a:endParaRPr>
          </a:p>
          <a:p>
            <a:pPr>
              <a:buClr>
                <a:schemeClr val="bg2"/>
              </a:buClr>
            </a:pPr>
            <a:r>
              <a:rPr lang="en-US">
                <a:solidFill>
                  <a:schemeClr val="bg2"/>
                </a:solidFill>
              </a:rPr>
              <a:t>Indicators define a way to measure dimensions of service quality </a:t>
            </a:r>
          </a:p>
          <a:p>
            <a:pPr>
              <a:buClr>
                <a:schemeClr val="bg2"/>
              </a:buClr>
            </a:pPr>
            <a:endParaRPr lang="en-US">
              <a:solidFill>
                <a:schemeClr val="bg2"/>
              </a:solidFill>
            </a:endParaRPr>
          </a:p>
          <a:p>
            <a:pPr>
              <a:buClr>
                <a:schemeClr val="bg2"/>
              </a:buClr>
            </a:pPr>
            <a:r>
              <a:rPr lang="en-US">
                <a:solidFill>
                  <a:schemeClr val="bg2"/>
                </a:solidFill>
              </a:rPr>
              <a:t>Standards refer to the minimum level of quality, as defined by NRAs</a:t>
            </a:r>
          </a:p>
          <a:p>
            <a:pPr>
              <a:buClr>
                <a:schemeClr val="bg2"/>
              </a:buClr>
            </a:pPr>
            <a:endParaRPr lang="en-US">
              <a:solidFill>
                <a:schemeClr val="bg2"/>
              </a:solidFill>
            </a:endParaRPr>
          </a:p>
          <a:p>
            <a:pPr>
              <a:buClr>
                <a:schemeClr val="bg2"/>
              </a:buClr>
            </a:pPr>
            <a:r>
              <a:rPr lang="en-US">
                <a:solidFill>
                  <a:schemeClr val="bg2"/>
                </a:solidFill>
              </a:rPr>
              <a:t>NRAs can define Standards for Indicators or define Indicators without Standards</a:t>
            </a:r>
          </a:p>
          <a:p>
            <a:pPr>
              <a:buClr>
                <a:schemeClr val="bg2"/>
              </a:buClr>
            </a:pPr>
            <a:endParaRPr lang="en-US">
              <a:solidFill>
                <a:schemeClr val="bg2"/>
              </a:solidFill>
            </a:endParaRPr>
          </a:p>
          <a:p>
            <a:pPr>
              <a:buClr>
                <a:schemeClr val="bg2"/>
              </a:buClr>
            </a:pPr>
            <a:endParaRPr lang="en-US">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28</a:t>
            </a:fld>
            <a:endParaRPr lang="fr-FR"/>
          </a:p>
        </p:txBody>
      </p:sp>
      <p:pic>
        <p:nvPicPr>
          <p:cNvPr id="7" name="Grafik 6">
            <a:extLst>
              <a:ext uri="{FF2B5EF4-FFF2-40B4-BE49-F238E27FC236}">
                <a16:creationId xmlns:a16="http://schemas.microsoft.com/office/drawing/2014/main" id="{0BC5D4CD-2180-E046-1D44-37EB7BAA33BD}"/>
              </a:ext>
            </a:extLst>
          </p:cNvPr>
          <p:cNvPicPr>
            <a:picLocks noChangeAspect="1"/>
          </p:cNvPicPr>
          <p:nvPr/>
        </p:nvPicPr>
        <p:blipFill>
          <a:blip r:embed="rId2"/>
          <a:stretch>
            <a:fillRect/>
          </a:stretch>
        </p:blipFill>
        <p:spPr>
          <a:xfrm>
            <a:off x="3323104" y="4481196"/>
            <a:ext cx="5545792" cy="1553203"/>
          </a:xfrm>
          <a:prstGeom prst="rect">
            <a:avLst/>
          </a:prstGeom>
        </p:spPr>
      </p:pic>
    </p:spTree>
    <p:extLst>
      <p:ext uri="{BB962C8B-B14F-4D97-AF65-F5344CB8AC3E}">
        <p14:creationId xmlns:p14="http://schemas.microsoft.com/office/powerpoint/2010/main" val="2362349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Types of CQ Indicators</a:t>
            </a:r>
          </a:p>
        </p:txBody>
      </p:sp>
      <p:sp>
        <p:nvSpPr>
          <p:cNvPr id="3" name="Espace réservé du contenu 2"/>
          <p:cNvSpPr>
            <a:spLocks noGrp="1"/>
          </p:cNvSpPr>
          <p:nvPr>
            <p:ph idx="1"/>
          </p:nvPr>
        </p:nvSpPr>
        <p:spPr>
          <a:xfrm>
            <a:off x="1981200" y="1600202"/>
            <a:ext cx="8294714" cy="4525963"/>
          </a:xfrm>
        </p:spPr>
        <p:txBody>
          <a:bodyPr>
            <a:normAutofit fontScale="92500"/>
          </a:bodyPr>
          <a:lstStyle/>
          <a:p>
            <a:pPr>
              <a:buClr>
                <a:schemeClr val="bg2"/>
              </a:buClr>
            </a:pPr>
            <a:r>
              <a:rPr lang="en-US">
                <a:solidFill>
                  <a:schemeClr val="bg2"/>
                </a:solidFill>
              </a:rPr>
              <a:t>There are 3 different types of CQ Indicators:</a:t>
            </a:r>
          </a:p>
          <a:p>
            <a:pPr>
              <a:buClr>
                <a:schemeClr val="bg2"/>
              </a:buClr>
            </a:pPr>
            <a:endParaRPr lang="en-US">
              <a:solidFill>
                <a:schemeClr val="bg2"/>
              </a:solidFill>
            </a:endParaRPr>
          </a:p>
          <a:p>
            <a:pPr lvl="1">
              <a:buClr>
                <a:schemeClr val="bg2"/>
              </a:buClr>
            </a:pPr>
            <a:r>
              <a:rPr lang="en-US" b="1">
                <a:solidFill>
                  <a:schemeClr val="bg2"/>
                </a:solidFill>
              </a:rPr>
              <a:t>Guaranteed indicators (GI) </a:t>
            </a:r>
            <a:r>
              <a:rPr lang="en-US">
                <a:solidFill>
                  <a:schemeClr val="bg2"/>
                </a:solidFill>
              </a:rPr>
              <a:t>refer to quality levels that must be met in each individual case. If not, a customer </a:t>
            </a:r>
            <a:r>
              <a:rPr lang="en-US" u="sng">
                <a:solidFill>
                  <a:schemeClr val="bg2"/>
                </a:solidFill>
              </a:rPr>
              <a:t>must</a:t>
            </a:r>
            <a:r>
              <a:rPr lang="en-US">
                <a:solidFill>
                  <a:schemeClr val="bg2"/>
                </a:solidFill>
              </a:rPr>
              <a:t> be compensated</a:t>
            </a:r>
          </a:p>
          <a:p>
            <a:pPr marL="457176" lvl="1" indent="0">
              <a:buClr>
                <a:schemeClr val="bg2"/>
              </a:buClr>
              <a:buNone/>
            </a:pPr>
            <a:endParaRPr lang="en-US">
              <a:solidFill>
                <a:schemeClr val="bg2"/>
              </a:solidFill>
            </a:endParaRPr>
          </a:p>
          <a:p>
            <a:pPr lvl="1">
              <a:buClr>
                <a:schemeClr val="bg2"/>
              </a:buClr>
            </a:pPr>
            <a:r>
              <a:rPr lang="en-US" b="1">
                <a:solidFill>
                  <a:schemeClr val="bg2"/>
                </a:solidFill>
              </a:rPr>
              <a:t>Overall indicators (OI) </a:t>
            </a:r>
            <a:r>
              <a:rPr lang="en-US">
                <a:solidFill>
                  <a:schemeClr val="bg2"/>
                </a:solidFill>
              </a:rPr>
              <a:t>refer to a given set of cases and must be met with respect to the whole population in that set (often used for minimum level of performance such as: 90% of new customers have to be connected to the grid within 2 weeks). A penalty is paid in case of non-compliance</a:t>
            </a:r>
          </a:p>
          <a:p>
            <a:pPr marL="457176" lvl="1" indent="0">
              <a:buClr>
                <a:schemeClr val="bg2"/>
              </a:buClr>
              <a:buNone/>
            </a:pPr>
            <a:endParaRPr lang="en-US">
              <a:solidFill>
                <a:schemeClr val="bg2"/>
              </a:solidFill>
            </a:endParaRPr>
          </a:p>
          <a:p>
            <a:pPr lvl="1">
              <a:buClr>
                <a:schemeClr val="bg2"/>
              </a:buClr>
            </a:pPr>
            <a:r>
              <a:rPr lang="en-US" b="1">
                <a:solidFill>
                  <a:schemeClr val="bg2"/>
                </a:solidFill>
              </a:rPr>
              <a:t>Other requirements (OR) </a:t>
            </a:r>
            <a:r>
              <a:rPr lang="en-US">
                <a:solidFill>
                  <a:schemeClr val="bg2"/>
                </a:solidFill>
              </a:rPr>
              <a:t>are additional requirements issued by NRAs to achieve a certain level of quality. If not met, NRAs could impose sanctions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29</a:t>
            </a:fld>
            <a:endParaRPr lang="fr-FR"/>
          </a:p>
        </p:txBody>
      </p:sp>
    </p:spTree>
    <p:extLst>
      <p:ext uri="{BB962C8B-B14F-4D97-AF65-F5344CB8AC3E}">
        <p14:creationId xmlns:p14="http://schemas.microsoft.com/office/powerpoint/2010/main" val="398172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80723-F498-DDE9-FAE2-175AC01C678E}"/>
              </a:ext>
            </a:extLst>
          </p:cNvPr>
          <p:cNvSpPr/>
          <p:nvPr/>
        </p:nvSpPr>
        <p:spPr>
          <a:xfrm>
            <a:off x="0" y="1927123"/>
            <a:ext cx="12192000" cy="4930877"/>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re 1"/>
          <p:cNvSpPr>
            <a:spLocks noGrp="1"/>
          </p:cNvSpPr>
          <p:nvPr>
            <p:ph type="title"/>
          </p:nvPr>
        </p:nvSpPr>
        <p:spPr>
          <a:xfrm>
            <a:off x="3287687" y="441793"/>
            <a:ext cx="6613397" cy="975845"/>
          </a:xfrm>
        </p:spPr>
        <p:txBody>
          <a:bodyPr>
            <a:noAutofit/>
          </a:bodyPr>
          <a:lstStyle/>
          <a:p>
            <a:r>
              <a:rPr lang="en-US" sz="2000"/>
              <a:t>CEER-ECRB </a:t>
            </a:r>
            <a:r>
              <a:rPr lang="en-BE" sz="2000"/>
              <a:t>W</a:t>
            </a:r>
            <a:r>
              <a:rPr lang="en-US" sz="2000" err="1"/>
              <a:t>ebinar</a:t>
            </a:r>
            <a:r>
              <a:rPr lang="en-US" sz="2000"/>
              <a:t> on the 7</a:t>
            </a:r>
            <a:r>
              <a:rPr lang="en-US" sz="2000" baseline="30000"/>
              <a:t>th</a:t>
            </a:r>
            <a:r>
              <a:rPr lang="en-US" sz="2000"/>
              <a:t> Benchmarking Report on </a:t>
            </a:r>
            <a:r>
              <a:rPr lang="en-BE" sz="2000"/>
              <a:t>the </a:t>
            </a:r>
            <a:r>
              <a:rPr lang="en-US" sz="2000"/>
              <a:t>Quality of Electricity and Gas Supply</a:t>
            </a:r>
            <a:endParaRPr lang="en-GB" sz="2000"/>
          </a:p>
        </p:txBody>
      </p:sp>
      <p:sp>
        <p:nvSpPr>
          <p:cNvPr id="6" name="Content Placeholder 5">
            <a:extLst>
              <a:ext uri="{FF2B5EF4-FFF2-40B4-BE49-F238E27FC236}">
                <a16:creationId xmlns:a16="http://schemas.microsoft.com/office/drawing/2014/main" id="{8CD7A80E-6A26-94F0-F271-18253C8F30CE}"/>
              </a:ext>
            </a:extLst>
          </p:cNvPr>
          <p:cNvSpPr>
            <a:spLocks noGrp="1"/>
          </p:cNvSpPr>
          <p:nvPr>
            <p:ph idx="1"/>
          </p:nvPr>
        </p:nvSpPr>
        <p:spPr>
          <a:xfrm>
            <a:off x="609600" y="2271252"/>
            <a:ext cx="10972800" cy="3854915"/>
          </a:xfrm>
        </p:spPr>
        <p:txBody>
          <a:bodyPr/>
          <a:lstStyle/>
          <a:p>
            <a:pPr marL="50623" indent="0">
              <a:buNone/>
            </a:pPr>
            <a:r>
              <a:rPr lang="en-BE" sz="2400">
                <a:solidFill>
                  <a:srgbClr val="00457D"/>
                </a:solidFill>
              </a:rPr>
              <a:t>Welcome Remarks</a:t>
            </a:r>
          </a:p>
          <a:p>
            <a:pPr marL="50623" indent="0">
              <a:buNone/>
            </a:pPr>
            <a:r>
              <a:rPr lang="en-US" sz="2400" b="1">
                <a:solidFill>
                  <a:schemeClr val="bg1"/>
                </a:solidFill>
              </a:rPr>
              <a:t>Marko Bislimoski (ERC)</a:t>
            </a:r>
            <a:endParaRPr lang="en-BE" sz="2400" b="1">
              <a:solidFill>
                <a:schemeClr val="bg1"/>
              </a:solidFill>
            </a:endParaRPr>
          </a:p>
          <a:p>
            <a:pPr marL="50623" indent="0">
              <a:buNone/>
            </a:pPr>
            <a:r>
              <a:rPr lang="en-US" sz="2400" b="1">
                <a:solidFill>
                  <a:schemeClr val="bg1"/>
                </a:solidFill>
              </a:rPr>
              <a:t>ECRB President</a:t>
            </a:r>
            <a:endParaRPr lang="en-BE" sz="2400" b="1">
              <a:solidFill>
                <a:schemeClr val="bg1"/>
              </a:solidFill>
            </a:endParaRPr>
          </a:p>
          <a:p>
            <a:pPr marL="50623" indent="0">
              <a:buNone/>
            </a:pPr>
            <a:endParaRPr lang="en-BE"/>
          </a:p>
        </p:txBody>
      </p:sp>
      <p:pic>
        <p:nvPicPr>
          <p:cNvPr id="3" name="Picture 2" descr="Graphical user interface&#10;&#10;Description automatically generated with low confidence">
            <a:extLst>
              <a:ext uri="{FF2B5EF4-FFF2-40B4-BE49-F238E27FC236}">
                <a16:creationId xmlns:a16="http://schemas.microsoft.com/office/drawing/2014/main" id="{9608E4FD-0345-C13C-6F9B-ED2BAB629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0438" y="2271252"/>
            <a:ext cx="2985310" cy="4222768"/>
          </a:xfrm>
          <a:prstGeom prst="rect">
            <a:avLst/>
          </a:prstGeom>
        </p:spPr>
      </p:pic>
    </p:spTree>
    <p:extLst>
      <p:ext uri="{BB962C8B-B14F-4D97-AF65-F5344CB8AC3E}">
        <p14:creationId xmlns:p14="http://schemas.microsoft.com/office/powerpoint/2010/main" val="884754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Electricity CQ Indicator groups</a:t>
            </a:r>
          </a:p>
        </p:txBody>
      </p:sp>
      <p:sp>
        <p:nvSpPr>
          <p:cNvPr id="3" name="Espace réservé du contenu 2"/>
          <p:cNvSpPr>
            <a:spLocks noGrp="1"/>
          </p:cNvSpPr>
          <p:nvPr>
            <p:ph idx="1"/>
          </p:nvPr>
        </p:nvSpPr>
        <p:spPr>
          <a:xfrm>
            <a:off x="1981200" y="1600202"/>
            <a:ext cx="8294714" cy="4525963"/>
          </a:xfrm>
        </p:spPr>
        <p:txBody>
          <a:bodyPr>
            <a:normAutofit lnSpcReduction="10000"/>
          </a:bodyPr>
          <a:lstStyle/>
          <a:p>
            <a:pPr>
              <a:buClr>
                <a:schemeClr val="bg2"/>
              </a:buClr>
            </a:pPr>
            <a:r>
              <a:rPr lang="en-US">
                <a:solidFill>
                  <a:schemeClr val="bg2"/>
                </a:solidFill>
              </a:rPr>
              <a:t>To simplify the approach to such a complex matter as CQ, indicators relating to electricity CQ have been traditionally classified into four main groups:</a:t>
            </a:r>
          </a:p>
          <a:p>
            <a:pPr marL="50623" indent="0">
              <a:buClr>
                <a:schemeClr val="bg2"/>
              </a:buClr>
              <a:buNone/>
            </a:pPr>
            <a:endParaRPr lang="en-US">
              <a:solidFill>
                <a:schemeClr val="bg2"/>
              </a:solidFill>
            </a:endParaRPr>
          </a:p>
          <a:p>
            <a:pPr lvl="1">
              <a:buClr>
                <a:schemeClr val="bg2"/>
              </a:buClr>
            </a:pPr>
            <a:r>
              <a:rPr lang="en-US">
                <a:solidFill>
                  <a:schemeClr val="bg2"/>
                </a:solidFill>
              </a:rPr>
              <a:t>Group I: Connection (e.g. time duration of connecting customers to grid)</a:t>
            </a:r>
          </a:p>
          <a:p>
            <a:pPr marL="540419" lvl="1" indent="0">
              <a:buClr>
                <a:schemeClr val="bg2"/>
              </a:buClr>
              <a:buNone/>
            </a:pPr>
            <a:endParaRPr lang="en-US">
              <a:solidFill>
                <a:schemeClr val="bg2"/>
              </a:solidFill>
            </a:endParaRPr>
          </a:p>
          <a:p>
            <a:pPr lvl="1">
              <a:buClr>
                <a:schemeClr val="bg2"/>
              </a:buClr>
            </a:pPr>
            <a:r>
              <a:rPr lang="en-US">
                <a:solidFill>
                  <a:schemeClr val="bg2"/>
                </a:solidFill>
              </a:rPr>
              <a:t>Group II: Customer care (e.g. time to respond to customer inquiry/complaint)</a:t>
            </a:r>
          </a:p>
          <a:p>
            <a:pPr marL="540419" lvl="1" indent="0">
              <a:buClr>
                <a:schemeClr val="bg2"/>
              </a:buClr>
              <a:buNone/>
            </a:pPr>
            <a:endParaRPr lang="en-US">
              <a:solidFill>
                <a:schemeClr val="bg2"/>
              </a:solidFill>
            </a:endParaRPr>
          </a:p>
          <a:p>
            <a:pPr lvl="1">
              <a:buClr>
                <a:schemeClr val="bg2"/>
              </a:buClr>
            </a:pPr>
            <a:r>
              <a:rPr lang="en-US">
                <a:solidFill>
                  <a:schemeClr val="bg2"/>
                </a:solidFill>
              </a:rPr>
              <a:t>Group III: Technical service (e.g. resolution of VQ problems)</a:t>
            </a:r>
          </a:p>
          <a:p>
            <a:pPr marL="540419" lvl="1" indent="0">
              <a:buClr>
                <a:schemeClr val="bg2"/>
              </a:buClr>
              <a:buNone/>
            </a:pPr>
            <a:endParaRPr lang="en-US">
              <a:solidFill>
                <a:schemeClr val="bg2"/>
              </a:solidFill>
            </a:endParaRPr>
          </a:p>
          <a:p>
            <a:pPr lvl="1">
              <a:buClr>
                <a:schemeClr val="bg2"/>
              </a:buClr>
            </a:pPr>
            <a:r>
              <a:rPr lang="en-US">
                <a:solidFill>
                  <a:schemeClr val="bg2"/>
                </a:solidFill>
              </a:rPr>
              <a:t>Group IV: Metering and billing (e.g. time from the notice to pay until disconnection)</a:t>
            </a:r>
          </a:p>
          <a:p>
            <a:pPr>
              <a:buClr>
                <a:schemeClr val="bg2"/>
              </a:buClr>
            </a:pPr>
            <a:endParaRPr lang="en-US">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30</a:t>
            </a:fld>
            <a:endParaRPr lang="fr-FR"/>
          </a:p>
        </p:txBody>
      </p:sp>
    </p:spTree>
    <p:extLst>
      <p:ext uri="{BB962C8B-B14F-4D97-AF65-F5344CB8AC3E}">
        <p14:creationId xmlns:p14="http://schemas.microsoft.com/office/powerpoint/2010/main" val="3891685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Main electricity CQ findings</a:t>
            </a:r>
          </a:p>
        </p:txBody>
      </p:sp>
      <p:sp>
        <p:nvSpPr>
          <p:cNvPr id="3" name="Espace réservé du contenu 2"/>
          <p:cNvSpPr>
            <a:spLocks noGrp="1"/>
          </p:cNvSpPr>
          <p:nvPr>
            <p:ph idx="1"/>
          </p:nvPr>
        </p:nvSpPr>
        <p:spPr>
          <a:xfrm>
            <a:off x="1981200" y="1600202"/>
            <a:ext cx="8219256" cy="4525963"/>
          </a:xfrm>
        </p:spPr>
        <p:txBody>
          <a:bodyPr>
            <a:normAutofit fontScale="77500" lnSpcReduction="20000"/>
          </a:bodyPr>
          <a:lstStyle/>
          <a:p>
            <a:pPr>
              <a:buClr>
                <a:schemeClr val="bg2"/>
              </a:buClr>
            </a:pPr>
            <a:r>
              <a:rPr lang="en-US">
                <a:solidFill>
                  <a:schemeClr val="bg2"/>
                </a:solidFill>
              </a:rPr>
              <a:t>There is an increased focus on the quality of services provided to customers. According to analysis for this report, 21 different indicators are used in electricity, with network connection and time to respond to customer complaints being the most important. Most commercial quality obligations focus on DSOs</a:t>
            </a:r>
          </a:p>
          <a:p>
            <a:pPr>
              <a:buClr>
                <a:schemeClr val="bg2"/>
              </a:buClr>
            </a:pPr>
            <a:endParaRPr lang="en-US">
              <a:solidFill>
                <a:schemeClr val="bg2"/>
              </a:solidFill>
            </a:endParaRPr>
          </a:p>
          <a:p>
            <a:pPr>
              <a:buClr>
                <a:schemeClr val="bg2"/>
              </a:buClr>
            </a:pPr>
            <a:r>
              <a:rPr lang="en-US">
                <a:solidFill>
                  <a:schemeClr val="bg2"/>
                </a:solidFill>
              </a:rPr>
              <a:t>Progresses in harmonisation have been achieved compared to previous CEER Benchmarking Reports</a:t>
            </a:r>
          </a:p>
          <a:p>
            <a:pPr marL="50623" indent="0">
              <a:buClr>
                <a:schemeClr val="bg2"/>
              </a:buClr>
              <a:buNone/>
            </a:pPr>
            <a:endParaRPr lang="en-US">
              <a:solidFill>
                <a:schemeClr val="bg2"/>
              </a:solidFill>
            </a:endParaRPr>
          </a:p>
          <a:p>
            <a:pPr>
              <a:buClr>
                <a:schemeClr val="bg2"/>
              </a:buClr>
            </a:pPr>
            <a:r>
              <a:rPr lang="en-US">
                <a:solidFill>
                  <a:schemeClr val="bg2"/>
                </a:solidFill>
              </a:rPr>
              <a:t>There is a general trend over time to move toward Guaranteed Indicators (GIs) for which customers must receive compensation (subject to certain exemptions) if the required service level is not provided. Compensations can be paid automatically or on customer request </a:t>
            </a:r>
          </a:p>
          <a:p>
            <a:pPr>
              <a:buClr>
                <a:schemeClr val="bg2"/>
              </a:buClr>
            </a:pPr>
            <a:endParaRPr lang="en-US">
              <a:solidFill>
                <a:schemeClr val="bg2"/>
              </a:solidFill>
            </a:endParaRPr>
          </a:p>
          <a:p>
            <a:pPr>
              <a:buClr>
                <a:schemeClr val="bg2"/>
              </a:buClr>
            </a:pPr>
            <a:r>
              <a:rPr lang="en-US">
                <a:solidFill>
                  <a:schemeClr val="bg2"/>
                </a:solidFill>
              </a:rPr>
              <a:t>In some countries, a maximum yearly amount that a customer can receive for non-compliance with GI has been introduced. Automatic compensation is being increasingly applied</a:t>
            </a:r>
          </a:p>
          <a:p>
            <a:pPr marL="50623" indent="0">
              <a:buClr>
                <a:schemeClr val="bg2"/>
              </a:buClr>
              <a:buNone/>
            </a:pPr>
            <a:endParaRPr lang="en-US">
              <a:solidFill>
                <a:schemeClr val="bg2"/>
              </a:solidFill>
            </a:endParaRPr>
          </a:p>
          <a:p>
            <a:pPr>
              <a:buClr>
                <a:schemeClr val="bg2"/>
              </a:buClr>
            </a:pPr>
            <a:r>
              <a:rPr lang="en-US">
                <a:solidFill>
                  <a:schemeClr val="bg2"/>
                </a:solidFill>
              </a:rPr>
              <a:t>Commercial quality in electricity is mainly focused on residential customers connected to low voltage (LV) network because they represent the largest group and because small domestic customers often need more protection</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31</a:t>
            </a:fld>
            <a:endParaRPr lang="fr-FR"/>
          </a:p>
        </p:txBody>
      </p:sp>
    </p:spTree>
    <p:extLst>
      <p:ext uri="{BB962C8B-B14F-4D97-AF65-F5344CB8AC3E}">
        <p14:creationId xmlns:p14="http://schemas.microsoft.com/office/powerpoint/2010/main" val="2328912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Electricity CQ recommendations</a:t>
            </a:r>
          </a:p>
        </p:txBody>
      </p:sp>
      <p:sp>
        <p:nvSpPr>
          <p:cNvPr id="3" name="Espace réservé du contenu 2"/>
          <p:cNvSpPr>
            <a:spLocks noGrp="1"/>
          </p:cNvSpPr>
          <p:nvPr>
            <p:ph idx="1"/>
          </p:nvPr>
        </p:nvSpPr>
        <p:spPr>
          <a:xfrm>
            <a:off x="1981200" y="1600202"/>
            <a:ext cx="8507288" cy="4525963"/>
          </a:xfrm>
        </p:spPr>
        <p:txBody>
          <a:bodyPr>
            <a:normAutofit lnSpcReduction="10000"/>
          </a:bodyPr>
          <a:lstStyle/>
          <a:p>
            <a:pPr>
              <a:buClr>
                <a:schemeClr val="bg2"/>
              </a:buClr>
            </a:pPr>
            <a:r>
              <a:rPr lang="en-US">
                <a:solidFill>
                  <a:schemeClr val="bg2"/>
                </a:solidFill>
              </a:rPr>
              <a:t>Ensure greater protection through GIs with automatic compensation for customers</a:t>
            </a:r>
          </a:p>
          <a:p>
            <a:pPr marL="50623" indent="0">
              <a:buClr>
                <a:schemeClr val="bg2"/>
              </a:buClr>
              <a:buNone/>
            </a:pPr>
            <a:endParaRPr lang="en-US">
              <a:solidFill>
                <a:schemeClr val="bg2"/>
              </a:solidFill>
            </a:endParaRPr>
          </a:p>
          <a:p>
            <a:pPr>
              <a:buClr>
                <a:schemeClr val="bg2"/>
              </a:buClr>
            </a:pPr>
            <a:r>
              <a:rPr lang="en-US">
                <a:solidFill>
                  <a:schemeClr val="bg2"/>
                </a:solidFill>
              </a:rPr>
              <a:t>For the most important indicators (e.g. for connection activities), a combination of OIs with economic sanctions (like penalties) and GIs is recommended</a:t>
            </a:r>
          </a:p>
          <a:p>
            <a:pPr marL="50623" indent="0">
              <a:buClr>
                <a:schemeClr val="bg2"/>
              </a:buClr>
              <a:buNone/>
            </a:pPr>
            <a:endParaRPr lang="en-US">
              <a:solidFill>
                <a:schemeClr val="bg2"/>
              </a:solidFill>
            </a:endParaRPr>
          </a:p>
          <a:p>
            <a:pPr>
              <a:buClr>
                <a:schemeClr val="bg2"/>
              </a:buClr>
            </a:pPr>
            <a:r>
              <a:rPr lang="en-US">
                <a:solidFill>
                  <a:schemeClr val="bg2"/>
                </a:solidFill>
              </a:rPr>
              <a:t>Automatic compensation, which is increasingly applied, should be extended to every country</a:t>
            </a:r>
          </a:p>
          <a:p>
            <a:pPr marL="50623" indent="0">
              <a:buClr>
                <a:schemeClr val="bg2"/>
              </a:buClr>
              <a:buNone/>
            </a:pPr>
            <a:endParaRPr lang="en-US">
              <a:solidFill>
                <a:schemeClr val="bg2"/>
              </a:solidFill>
            </a:endParaRPr>
          </a:p>
          <a:p>
            <a:pPr>
              <a:buClr>
                <a:schemeClr val="bg2"/>
              </a:buClr>
            </a:pPr>
            <a:r>
              <a:rPr lang="en-US">
                <a:solidFill>
                  <a:schemeClr val="bg2"/>
                </a:solidFill>
              </a:rPr>
              <a:t>Most indicators consider only written forms of communication (letters), which provides an incomplete picture of the CQ. Other forms of communication such as telephone and email should also be considered</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32</a:t>
            </a:fld>
            <a:endParaRPr lang="fr-FR"/>
          </a:p>
        </p:txBody>
      </p:sp>
    </p:spTree>
    <p:extLst>
      <p:ext uri="{BB962C8B-B14F-4D97-AF65-F5344CB8AC3E}">
        <p14:creationId xmlns:p14="http://schemas.microsoft.com/office/powerpoint/2010/main" val="3689852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80723-F498-DDE9-FAE2-175AC01C678E}"/>
              </a:ext>
            </a:extLst>
          </p:cNvPr>
          <p:cNvSpPr/>
          <p:nvPr/>
        </p:nvSpPr>
        <p:spPr>
          <a:xfrm>
            <a:off x="0" y="1927123"/>
            <a:ext cx="12192000" cy="4930877"/>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re 1"/>
          <p:cNvSpPr>
            <a:spLocks noGrp="1"/>
          </p:cNvSpPr>
          <p:nvPr>
            <p:ph type="title"/>
          </p:nvPr>
        </p:nvSpPr>
        <p:spPr>
          <a:xfrm>
            <a:off x="3287688" y="441793"/>
            <a:ext cx="6426584" cy="975845"/>
          </a:xfrm>
        </p:spPr>
        <p:txBody>
          <a:bodyPr>
            <a:noAutofit/>
          </a:bodyPr>
          <a:lstStyle/>
          <a:p>
            <a:r>
              <a:rPr lang="en-US" sz="2000"/>
              <a:t>CEER-ECRB </a:t>
            </a:r>
            <a:r>
              <a:rPr lang="en-BE" sz="2000"/>
              <a:t>W</a:t>
            </a:r>
            <a:r>
              <a:rPr lang="en-US" sz="2000" err="1"/>
              <a:t>ebinar</a:t>
            </a:r>
            <a:r>
              <a:rPr lang="en-US" sz="2000"/>
              <a:t> on the 7</a:t>
            </a:r>
            <a:r>
              <a:rPr lang="en-US" sz="2000" baseline="30000"/>
              <a:t>th</a:t>
            </a:r>
            <a:r>
              <a:rPr lang="en-US" sz="2000"/>
              <a:t> Benchmarking Report on </a:t>
            </a:r>
            <a:r>
              <a:rPr lang="en-BE" sz="2000"/>
              <a:t>the </a:t>
            </a:r>
            <a:r>
              <a:rPr lang="en-US" sz="2000"/>
              <a:t>Quality of Electricity and Gas Supply</a:t>
            </a:r>
            <a:endParaRPr lang="en-GB" sz="2000"/>
          </a:p>
        </p:txBody>
      </p:sp>
      <p:sp>
        <p:nvSpPr>
          <p:cNvPr id="6" name="Content Placeholder 5">
            <a:extLst>
              <a:ext uri="{FF2B5EF4-FFF2-40B4-BE49-F238E27FC236}">
                <a16:creationId xmlns:a16="http://schemas.microsoft.com/office/drawing/2014/main" id="{8CD7A80E-6A26-94F0-F271-18253C8F30CE}"/>
              </a:ext>
            </a:extLst>
          </p:cNvPr>
          <p:cNvSpPr>
            <a:spLocks noGrp="1"/>
          </p:cNvSpPr>
          <p:nvPr>
            <p:ph idx="1"/>
          </p:nvPr>
        </p:nvSpPr>
        <p:spPr>
          <a:xfrm>
            <a:off x="609600" y="2271252"/>
            <a:ext cx="6544586" cy="3854915"/>
          </a:xfrm>
        </p:spPr>
        <p:txBody>
          <a:bodyPr/>
          <a:lstStyle/>
          <a:p>
            <a:pPr marL="50623" indent="0">
              <a:buNone/>
            </a:pPr>
            <a:r>
              <a:rPr lang="en-US" sz="2400">
                <a:solidFill>
                  <a:srgbClr val="00457D"/>
                </a:solidFill>
              </a:rPr>
              <a:t>Presentation of the 7</a:t>
            </a:r>
            <a:r>
              <a:rPr lang="en-US" sz="2400" baseline="30000">
                <a:solidFill>
                  <a:srgbClr val="00457D"/>
                </a:solidFill>
              </a:rPr>
              <a:t>th</a:t>
            </a:r>
            <a:r>
              <a:rPr lang="en-US" sz="2400">
                <a:solidFill>
                  <a:srgbClr val="00457D"/>
                </a:solidFill>
              </a:rPr>
              <a:t> Benchmarking Report on Quality of Electricity and Gas Supply</a:t>
            </a:r>
            <a:endParaRPr lang="en-BE" sz="2400">
              <a:solidFill>
                <a:srgbClr val="00457D"/>
              </a:solidFill>
            </a:endParaRPr>
          </a:p>
          <a:p>
            <a:pPr marL="50623" indent="0">
              <a:buNone/>
            </a:pPr>
            <a:r>
              <a:rPr lang="en-US" sz="2400" b="1">
                <a:solidFill>
                  <a:schemeClr val="bg1"/>
                </a:solidFill>
              </a:rPr>
              <a:t>Michael Westermann (</a:t>
            </a:r>
            <a:r>
              <a:rPr lang="en-US" sz="2400" b="1" err="1">
                <a:solidFill>
                  <a:schemeClr val="bg1"/>
                </a:solidFill>
              </a:rPr>
              <a:t>BNetzA</a:t>
            </a:r>
            <a:r>
              <a:rPr lang="en-US" sz="2400" b="1">
                <a:solidFill>
                  <a:schemeClr val="bg1"/>
                </a:solidFill>
              </a:rPr>
              <a:t>)</a:t>
            </a:r>
            <a:endParaRPr lang="en-BE" sz="2400" b="1">
              <a:solidFill>
                <a:schemeClr val="bg1"/>
              </a:solidFill>
            </a:endParaRPr>
          </a:p>
          <a:p>
            <a:pPr marL="50623" indent="0">
              <a:buNone/>
            </a:pPr>
            <a:r>
              <a:rPr lang="en-US" sz="2400" b="1">
                <a:solidFill>
                  <a:schemeClr val="bg1"/>
                </a:solidFill>
              </a:rPr>
              <a:t>Co-Chair of the CEER Energy Quality of Supply Workstream </a:t>
            </a:r>
            <a:endParaRPr lang="en-BE" sz="2400">
              <a:solidFill>
                <a:schemeClr val="bg1"/>
              </a:solidFill>
            </a:endParaRPr>
          </a:p>
          <a:p>
            <a:pPr marL="50623" indent="0">
              <a:buNone/>
            </a:pPr>
            <a:endParaRPr lang="en-BE"/>
          </a:p>
          <a:p>
            <a:pPr marL="50623" indent="0">
              <a:buNone/>
            </a:pPr>
            <a:endParaRPr lang="en-BE"/>
          </a:p>
        </p:txBody>
      </p:sp>
      <p:pic>
        <p:nvPicPr>
          <p:cNvPr id="4" name="Picture 3" descr="Graphical user interface&#10;&#10;Description automatically generated with low confidence">
            <a:extLst>
              <a:ext uri="{FF2B5EF4-FFF2-40B4-BE49-F238E27FC236}">
                <a16:creationId xmlns:a16="http://schemas.microsoft.com/office/drawing/2014/main" id="{452BCBF7-45FF-38FD-873E-871032E84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0438" y="2271252"/>
            <a:ext cx="2985310" cy="4222768"/>
          </a:xfrm>
          <a:prstGeom prst="rect">
            <a:avLst/>
          </a:prstGeom>
        </p:spPr>
      </p:pic>
    </p:spTree>
    <p:extLst>
      <p:ext uri="{BB962C8B-B14F-4D97-AF65-F5344CB8AC3E}">
        <p14:creationId xmlns:p14="http://schemas.microsoft.com/office/powerpoint/2010/main" val="2608938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4D87E-74FA-4698-9537-EDC250C47127}"/>
              </a:ext>
            </a:extLst>
          </p:cNvPr>
          <p:cNvSpPr>
            <a:spLocks noGrp="1"/>
          </p:cNvSpPr>
          <p:nvPr>
            <p:ph type="title"/>
          </p:nvPr>
        </p:nvSpPr>
        <p:spPr/>
        <p:txBody>
          <a:bodyPr/>
          <a:lstStyle/>
          <a:p>
            <a:r>
              <a:rPr lang="de-DE"/>
              <a:t>Technical Operational Quality</a:t>
            </a:r>
          </a:p>
        </p:txBody>
      </p:sp>
      <p:sp>
        <p:nvSpPr>
          <p:cNvPr id="3" name="Textplatzhalter 2">
            <a:extLst>
              <a:ext uri="{FF2B5EF4-FFF2-40B4-BE49-F238E27FC236}">
                <a16:creationId xmlns:a16="http://schemas.microsoft.com/office/drawing/2014/main" id="{F3FDFC9A-8A93-4079-BDF4-71258638AC6B}"/>
              </a:ext>
            </a:extLst>
          </p:cNvPr>
          <p:cNvSpPr>
            <a:spLocks noGrp="1"/>
          </p:cNvSpPr>
          <p:nvPr>
            <p:ph type="body" idx="1"/>
          </p:nvPr>
        </p:nvSpPr>
        <p:spPr/>
        <p:txBody>
          <a:bodyPr/>
          <a:lstStyle/>
          <a:p>
            <a:r>
              <a:rPr lang="de-DE"/>
              <a:t>Gas</a:t>
            </a:r>
          </a:p>
        </p:txBody>
      </p:sp>
    </p:spTree>
    <p:extLst>
      <p:ext uri="{BB962C8B-B14F-4D97-AF65-F5344CB8AC3E}">
        <p14:creationId xmlns:p14="http://schemas.microsoft.com/office/powerpoint/2010/main" val="208027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Structure of this chapter</a:t>
            </a:r>
          </a:p>
        </p:txBody>
      </p:sp>
      <p:sp>
        <p:nvSpPr>
          <p:cNvPr id="3" name="Espace réservé du contenu 2"/>
          <p:cNvSpPr>
            <a:spLocks noGrp="1"/>
          </p:cNvSpPr>
          <p:nvPr>
            <p:ph idx="1"/>
          </p:nvPr>
        </p:nvSpPr>
        <p:spPr>
          <a:xfrm>
            <a:off x="1981200" y="1600202"/>
            <a:ext cx="7499176" cy="4525963"/>
          </a:xfrm>
        </p:spPr>
        <p:txBody>
          <a:bodyPr>
            <a:normAutofit/>
          </a:bodyPr>
          <a:lstStyle/>
          <a:p>
            <a:pPr>
              <a:buClr>
                <a:schemeClr val="bg2"/>
              </a:buClr>
            </a:pPr>
            <a:r>
              <a:rPr lang="en-US" sz="2000">
                <a:solidFill>
                  <a:schemeClr val="bg2"/>
                </a:solidFill>
              </a:rPr>
              <a:t>Brief overview on the structure of gas networks and CoS indicators used and regulation that is applied in CEER and ECRB countries </a:t>
            </a:r>
          </a:p>
          <a:p>
            <a:pPr>
              <a:buClr>
                <a:schemeClr val="bg2"/>
              </a:buClr>
            </a:pPr>
            <a:endParaRPr lang="en-US" sz="2000">
              <a:solidFill>
                <a:schemeClr val="bg2"/>
              </a:solidFill>
            </a:endParaRPr>
          </a:p>
          <a:p>
            <a:pPr lvl="1">
              <a:buClr>
                <a:schemeClr val="bg2"/>
              </a:buClr>
            </a:pPr>
            <a:r>
              <a:rPr lang="en-US" sz="1800">
                <a:solidFill>
                  <a:schemeClr val="bg2"/>
                </a:solidFill>
              </a:rPr>
              <a:t>Overview of the structure of the gas networks </a:t>
            </a:r>
          </a:p>
          <a:p>
            <a:pPr lvl="1">
              <a:buClr>
                <a:schemeClr val="bg2"/>
              </a:buClr>
            </a:pPr>
            <a:endParaRPr lang="en-US" sz="1800">
              <a:solidFill>
                <a:schemeClr val="bg2"/>
              </a:solidFill>
            </a:endParaRPr>
          </a:p>
          <a:p>
            <a:pPr lvl="1">
              <a:buClr>
                <a:schemeClr val="bg2"/>
              </a:buClr>
            </a:pPr>
            <a:r>
              <a:rPr lang="en-US" sz="1800">
                <a:solidFill>
                  <a:schemeClr val="bg2"/>
                </a:solidFill>
              </a:rPr>
              <a:t>CoS indicators provided by these countries are presented </a:t>
            </a:r>
          </a:p>
          <a:p>
            <a:pPr lvl="1">
              <a:buClr>
                <a:schemeClr val="bg2"/>
              </a:buClr>
            </a:pPr>
            <a:endParaRPr lang="en-US" sz="1800">
              <a:solidFill>
                <a:schemeClr val="bg2"/>
              </a:solidFill>
            </a:endParaRPr>
          </a:p>
          <a:p>
            <a:pPr lvl="1">
              <a:buClr>
                <a:schemeClr val="bg2"/>
              </a:buClr>
            </a:pPr>
            <a:r>
              <a:rPr lang="en-US" sz="1800">
                <a:solidFill>
                  <a:schemeClr val="bg2"/>
                </a:solidFill>
              </a:rPr>
              <a:t>Overview of the regulation in force dealing with CoS and safety </a:t>
            </a:r>
          </a:p>
          <a:p>
            <a:pPr>
              <a:buClr>
                <a:schemeClr val="bg2"/>
              </a:buClr>
            </a:pPr>
            <a:endParaRPr lang="en-US" sz="2000">
              <a:solidFill>
                <a:schemeClr val="bg2"/>
              </a:solidFill>
            </a:endParaRPr>
          </a:p>
          <a:p>
            <a:pPr>
              <a:buClr>
                <a:schemeClr val="bg2"/>
              </a:buClr>
            </a:pPr>
            <a:r>
              <a:rPr lang="en-US" sz="2000">
                <a:solidFill>
                  <a:schemeClr val="bg2"/>
                </a:solidFill>
              </a:rPr>
              <a:t>Input from 30 participating countries</a:t>
            </a:r>
          </a:p>
          <a:p>
            <a:pPr>
              <a:buClr>
                <a:schemeClr val="bg2"/>
              </a:buClr>
            </a:pPr>
            <a:endParaRPr lang="en-US" sz="2000">
              <a:solidFill>
                <a:schemeClr val="bg2"/>
              </a:solidFill>
            </a:endParaRPr>
          </a:p>
          <a:p>
            <a:pPr lvl="1">
              <a:buClr>
                <a:schemeClr val="bg2"/>
              </a:buClr>
            </a:pPr>
            <a:r>
              <a:rPr lang="en-US" sz="1800">
                <a:solidFill>
                  <a:schemeClr val="bg2"/>
                </a:solidFill>
              </a:rPr>
              <a:t>The availability of data and information differs across questions, which recommends a cautious interpretation of comparison</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35</a:t>
            </a:fld>
            <a:endParaRPr lang="fr-FR"/>
          </a:p>
        </p:txBody>
      </p:sp>
    </p:spTree>
    <p:extLst>
      <p:ext uri="{BB962C8B-B14F-4D97-AF65-F5344CB8AC3E}">
        <p14:creationId xmlns:p14="http://schemas.microsoft.com/office/powerpoint/2010/main" val="34088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General Remarks (1)</a:t>
            </a:r>
          </a:p>
        </p:txBody>
      </p:sp>
      <p:sp>
        <p:nvSpPr>
          <p:cNvPr id="3" name="Espace réservé du contenu 2"/>
          <p:cNvSpPr>
            <a:spLocks noGrp="1"/>
          </p:cNvSpPr>
          <p:nvPr>
            <p:ph idx="1"/>
          </p:nvPr>
        </p:nvSpPr>
        <p:spPr>
          <a:xfrm>
            <a:off x="1981200" y="1600202"/>
            <a:ext cx="7499176" cy="4525963"/>
          </a:xfrm>
        </p:spPr>
        <p:txBody>
          <a:bodyPr>
            <a:normAutofit/>
          </a:bodyPr>
          <a:lstStyle/>
          <a:p>
            <a:pPr>
              <a:buClr>
                <a:schemeClr val="bg2"/>
              </a:buClr>
            </a:pPr>
            <a:r>
              <a:rPr lang="en-US" sz="2000">
                <a:solidFill>
                  <a:schemeClr val="bg2"/>
                </a:solidFill>
              </a:rPr>
              <a:t>In general, quality of supply regulation of gas networks does not differ from that used in electricity </a:t>
            </a:r>
          </a:p>
          <a:p>
            <a:pPr>
              <a:buClr>
                <a:schemeClr val="bg2"/>
              </a:buClr>
            </a:pPr>
            <a:endParaRPr lang="en-US" sz="2000">
              <a:solidFill>
                <a:schemeClr val="bg2"/>
              </a:solidFill>
            </a:endParaRPr>
          </a:p>
          <a:p>
            <a:pPr lvl="1">
              <a:buClr>
                <a:schemeClr val="bg2"/>
              </a:buClr>
            </a:pPr>
            <a:r>
              <a:rPr lang="en-US" sz="1800">
                <a:solidFill>
                  <a:schemeClr val="bg2"/>
                </a:solidFill>
              </a:rPr>
              <a:t>SAIDI, ASIDI, SAIFI, and CAIDI are in use reporting countries</a:t>
            </a:r>
          </a:p>
          <a:p>
            <a:pPr lvl="1">
              <a:buClr>
                <a:schemeClr val="bg2"/>
              </a:buClr>
            </a:pPr>
            <a:endParaRPr lang="en-US" sz="1800">
              <a:solidFill>
                <a:schemeClr val="bg2"/>
              </a:solidFill>
            </a:endParaRPr>
          </a:p>
          <a:p>
            <a:pPr lvl="1">
              <a:buClr>
                <a:schemeClr val="bg2"/>
              </a:buClr>
            </a:pPr>
            <a:r>
              <a:rPr lang="en-US" sz="1800">
                <a:solidFill>
                  <a:schemeClr val="bg2"/>
                </a:solidFill>
              </a:rPr>
              <a:t>Some countries use indicators for both frequency and duration and some distinguish between planned and unplanned interruptions </a:t>
            </a:r>
          </a:p>
          <a:p>
            <a:pPr lvl="1">
              <a:buClr>
                <a:schemeClr val="bg2"/>
              </a:buClr>
            </a:pPr>
            <a:endParaRPr lang="en-US" sz="1800">
              <a:solidFill>
                <a:schemeClr val="bg2"/>
              </a:solidFill>
            </a:endParaRPr>
          </a:p>
          <a:p>
            <a:pPr lvl="1">
              <a:buClr>
                <a:schemeClr val="bg2"/>
              </a:buClr>
            </a:pPr>
            <a:r>
              <a:rPr lang="en-US" sz="1800">
                <a:solidFill>
                  <a:schemeClr val="bg2"/>
                </a:solidFill>
              </a:rPr>
              <a:t>Continuity of Supply in general is high, due to the ability of gas to be stored</a:t>
            </a:r>
          </a:p>
          <a:p>
            <a:pPr>
              <a:buClr>
                <a:schemeClr val="bg2"/>
              </a:buClr>
            </a:pPr>
            <a:endParaRPr lang="en-US" sz="2000">
              <a:solidFill>
                <a:schemeClr val="bg2"/>
              </a:solidFill>
            </a:endParaRPr>
          </a:p>
          <a:p>
            <a:pPr>
              <a:buClr>
                <a:schemeClr val="bg2"/>
              </a:buClr>
            </a:pPr>
            <a:r>
              <a:rPr lang="en-US" sz="2000">
                <a:solidFill>
                  <a:schemeClr val="bg2"/>
                </a:solidFill>
              </a:rPr>
              <a:t>But the underlying objective is entirely different </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36</a:t>
            </a:fld>
            <a:endParaRPr lang="fr-FR"/>
          </a:p>
        </p:txBody>
      </p:sp>
    </p:spTree>
    <p:extLst>
      <p:ext uri="{BB962C8B-B14F-4D97-AF65-F5344CB8AC3E}">
        <p14:creationId xmlns:p14="http://schemas.microsoft.com/office/powerpoint/2010/main" val="3991973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General Remarks (2)</a:t>
            </a:r>
          </a:p>
        </p:txBody>
      </p:sp>
      <p:sp>
        <p:nvSpPr>
          <p:cNvPr id="3" name="Espace réservé du contenu 2"/>
          <p:cNvSpPr>
            <a:spLocks noGrp="1"/>
          </p:cNvSpPr>
          <p:nvPr>
            <p:ph idx="1"/>
          </p:nvPr>
        </p:nvSpPr>
        <p:spPr>
          <a:xfrm>
            <a:off x="1981200" y="1600202"/>
            <a:ext cx="7499176" cy="4525963"/>
          </a:xfrm>
        </p:spPr>
        <p:txBody>
          <a:bodyPr>
            <a:normAutofit fontScale="92500" lnSpcReduction="10000"/>
          </a:bodyPr>
          <a:lstStyle/>
          <a:p>
            <a:pPr>
              <a:buClr>
                <a:schemeClr val="bg2"/>
              </a:buClr>
            </a:pPr>
            <a:r>
              <a:rPr lang="en-US">
                <a:solidFill>
                  <a:schemeClr val="bg2"/>
                </a:solidFill>
              </a:rPr>
              <a:t>Since gas is a natural resource its quality and composition is of particular importance</a:t>
            </a:r>
          </a:p>
          <a:p>
            <a:pPr>
              <a:buClr>
                <a:schemeClr val="bg2"/>
              </a:buClr>
            </a:pPr>
            <a:endParaRPr lang="en-US">
              <a:solidFill>
                <a:schemeClr val="bg2"/>
              </a:solidFill>
            </a:endParaRPr>
          </a:p>
          <a:p>
            <a:pPr>
              <a:buClr>
                <a:schemeClr val="bg2"/>
              </a:buClr>
            </a:pPr>
            <a:r>
              <a:rPr lang="en-US">
                <a:solidFill>
                  <a:schemeClr val="bg2"/>
                </a:solidFill>
              </a:rPr>
              <a:t>Moreover, technical safety is of much higher importance than in the electricity since an interruption of gas delivery may give rise to physical danger and in the worst case fatalities</a:t>
            </a:r>
          </a:p>
          <a:p>
            <a:pPr>
              <a:buClr>
                <a:schemeClr val="bg2"/>
              </a:buClr>
            </a:pPr>
            <a:endParaRPr lang="en-US">
              <a:solidFill>
                <a:schemeClr val="bg2"/>
              </a:solidFill>
            </a:endParaRPr>
          </a:p>
          <a:p>
            <a:pPr lvl="1">
              <a:buClr>
                <a:schemeClr val="bg2"/>
              </a:buClr>
            </a:pPr>
            <a:r>
              <a:rPr lang="en-US" sz="1900">
                <a:solidFill>
                  <a:schemeClr val="bg2"/>
                </a:solidFill>
              </a:rPr>
              <a:t>Interruptions in gas are much less common than those in electricity due to greater efforts to avoid them. </a:t>
            </a:r>
          </a:p>
          <a:p>
            <a:pPr lvl="1">
              <a:buClr>
                <a:schemeClr val="bg2"/>
              </a:buClr>
            </a:pPr>
            <a:endParaRPr lang="en-US" sz="1900">
              <a:solidFill>
                <a:schemeClr val="bg2"/>
              </a:solidFill>
            </a:endParaRPr>
          </a:p>
          <a:p>
            <a:pPr lvl="1">
              <a:buClr>
                <a:schemeClr val="bg2"/>
              </a:buClr>
            </a:pPr>
            <a:r>
              <a:rPr lang="en-US" sz="1900">
                <a:solidFill>
                  <a:schemeClr val="bg2"/>
                </a:solidFill>
              </a:rPr>
              <a:t>Even though they are less frequent, interruptions of gas supply usually last longer than those in electricity.</a:t>
            </a:r>
          </a:p>
          <a:p>
            <a:pPr>
              <a:buClr>
                <a:schemeClr val="bg2"/>
              </a:buClr>
            </a:pPr>
            <a:endParaRPr lang="en-US">
              <a:solidFill>
                <a:schemeClr val="bg2"/>
              </a:solidFill>
            </a:endParaRPr>
          </a:p>
          <a:p>
            <a:pPr>
              <a:buClr>
                <a:schemeClr val="bg2"/>
              </a:buClr>
            </a:pPr>
            <a:r>
              <a:rPr lang="en-US">
                <a:solidFill>
                  <a:schemeClr val="bg2"/>
                </a:solidFill>
              </a:rPr>
              <a:t>An extensive set of gas technical standards and rules have been established for gas internationally</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37</a:t>
            </a:fld>
            <a:endParaRPr lang="fr-FR"/>
          </a:p>
        </p:txBody>
      </p:sp>
    </p:spTree>
    <p:extLst>
      <p:ext uri="{BB962C8B-B14F-4D97-AF65-F5344CB8AC3E}">
        <p14:creationId xmlns:p14="http://schemas.microsoft.com/office/powerpoint/2010/main" val="94996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sz="2000">
                <a:solidFill>
                  <a:schemeClr val="bg2"/>
                </a:solidFill>
              </a:rPr>
              <a:t>Indicators used for CoS and technical safety vary distinctly across Europe </a:t>
            </a:r>
          </a:p>
          <a:p>
            <a:pPr>
              <a:buClr>
                <a:schemeClr val="bg2"/>
              </a:buClr>
            </a:pPr>
            <a:endParaRPr lang="en-US" sz="2000">
              <a:solidFill>
                <a:schemeClr val="bg2"/>
              </a:solidFill>
            </a:endParaRPr>
          </a:p>
          <a:p>
            <a:pPr lvl="1">
              <a:buClr>
                <a:schemeClr val="bg2"/>
              </a:buClr>
            </a:pPr>
            <a:r>
              <a:rPr lang="en-US" sz="1800">
                <a:solidFill>
                  <a:schemeClr val="bg2"/>
                </a:solidFill>
              </a:rPr>
              <a:t>Although there is general availability of information on CoS indicators, the level of detail shows huge differences </a:t>
            </a:r>
          </a:p>
          <a:p>
            <a:pPr lvl="1">
              <a:buClr>
                <a:schemeClr val="bg2"/>
              </a:buClr>
            </a:pPr>
            <a:endParaRPr lang="en-US" sz="1800">
              <a:solidFill>
                <a:schemeClr val="bg2"/>
              </a:solidFill>
            </a:endParaRPr>
          </a:p>
          <a:p>
            <a:pPr lvl="1">
              <a:buClr>
                <a:schemeClr val="bg2"/>
              </a:buClr>
            </a:pPr>
            <a:r>
              <a:rPr lang="en-US" sz="1800">
                <a:solidFill>
                  <a:schemeClr val="bg2"/>
                </a:solidFill>
              </a:rPr>
              <a:t>Technical safety plays a very important role in the gas sector with indicators, such as leaks, used to describe the technical quality of the infrastructure </a:t>
            </a:r>
          </a:p>
          <a:p>
            <a:pPr lvl="1">
              <a:buClr>
                <a:schemeClr val="bg2"/>
              </a:buClr>
            </a:pPr>
            <a:endParaRPr lang="en-US" sz="1800">
              <a:solidFill>
                <a:schemeClr val="bg2"/>
              </a:solidFill>
            </a:endParaRPr>
          </a:p>
          <a:p>
            <a:pPr lvl="1">
              <a:buClr>
                <a:schemeClr val="bg2"/>
              </a:buClr>
            </a:pPr>
            <a:r>
              <a:rPr lang="en-US" sz="1800">
                <a:solidFill>
                  <a:schemeClr val="bg2"/>
                </a:solidFill>
              </a:rPr>
              <a:t>The effect of leaks on CoS can differ, since not every leak inevitably entails an interruption for the customer </a:t>
            </a:r>
          </a:p>
          <a:p>
            <a:pPr marL="50623" indent="0">
              <a:buClr>
                <a:schemeClr val="bg2"/>
              </a:buClr>
              <a:buNone/>
            </a:pPr>
            <a:endParaRPr lang="en-US" sz="1400">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38</a:t>
            </a:fld>
            <a:endParaRPr lang="fr-FR"/>
          </a:p>
        </p:txBody>
      </p:sp>
      <p:sp>
        <p:nvSpPr>
          <p:cNvPr id="8" name="Titre 1">
            <a:extLst>
              <a:ext uri="{FF2B5EF4-FFF2-40B4-BE49-F238E27FC236}">
                <a16:creationId xmlns:a16="http://schemas.microsoft.com/office/drawing/2014/main" id="{80A32693-3CDA-4600-B806-0BB6A8B118B9}"/>
              </a:ext>
            </a:extLst>
          </p:cNvPr>
          <p:cNvSpPr>
            <a:spLocks noGrp="1"/>
          </p:cNvSpPr>
          <p:nvPr>
            <p:ph type="title"/>
          </p:nvPr>
        </p:nvSpPr>
        <p:spPr>
          <a:xfrm>
            <a:off x="3287688" y="441793"/>
            <a:ext cx="8294714" cy="975845"/>
          </a:xfrm>
        </p:spPr>
        <p:txBody>
          <a:bodyPr/>
          <a:lstStyle/>
          <a:p>
            <a:r>
              <a:rPr lang="en-GB"/>
              <a:t>Main Gas TOQ Findings (1)</a:t>
            </a:r>
          </a:p>
        </p:txBody>
      </p:sp>
    </p:spTree>
    <p:extLst>
      <p:ext uri="{BB962C8B-B14F-4D97-AF65-F5344CB8AC3E}">
        <p14:creationId xmlns:p14="http://schemas.microsoft.com/office/powerpoint/2010/main" val="72002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sz="2000">
                <a:solidFill>
                  <a:schemeClr val="bg2"/>
                </a:solidFill>
              </a:rPr>
              <a:t>Odorisation improves safety and is required in most European countries</a:t>
            </a:r>
          </a:p>
          <a:p>
            <a:pPr>
              <a:buClr>
                <a:schemeClr val="bg2"/>
              </a:buClr>
            </a:pPr>
            <a:endParaRPr lang="en-US" sz="2000">
              <a:solidFill>
                <a:schemeClr val="bg2"/>
              </a:solidFill>
            </a:endParaRPr>
          </a:p>
          <a:p>
            <a:pPr lvl="1">
              <a:buClr>
                <a:schemeClr val="bg2"/>
              </a:buClr>
            </a:pPr>
            <a:r>
              <a:rPr lang="en-US" sz="1800">
                <a:solidFill>
                  <a:schemeClr val="bg2"/>
                </a:solidFill>
              </a:rPr>
              <a:t>Odorisation is part of risk management and is required to detect the presence of gas before it can reach combustible levels and cause fires or explosions</a:t>
            </a:r>
          </a:p>
          <a:p>
            <a:pPr lvl="1">
              <a:buClr>
                <a:schemeClr val="bg2"/>
              </a:buClr>
            </a:pPr>
            <a:endParaRPr lang="en-US" sz="1800">
              <a:solidFill>
                <a:schemeClr val="bg2"/>
              </a:solidFill>
            </a:endParaRPr>
          </a:p>
          <a:p>
            <a:pPr lvl="1">
              <a:buClr>
                <a:schemeClr val="bg2"/>
              </a:buClr>
            </a:pPr>
            <a:r>
              <a:rPr lang="en-US" sz="1800">
                <a:solidFill>
                  <a:schemeClr val="bg2"/>
                </a:solidFill>
              </a:rPr>
              <a:t>In 28 countries, DSOs have some obligations regarding gas odorisation  </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39</a:t>
            </a:fld>
            <a:endParaRPr lang="fr-FR"/>
          </a:p>
        </p:txBody>
      </p:sp>
      <p:sp>
        <p:nvSpPr>
          <p:cNvPr id="8" name="Titre 1">
            <a:extLst>
              <a:ext uri="{FF2B5EF4-FFF2-40B4-BE49-F238E27FC236}">
                <a16:creationId xmlns:a16="http://schemas.microsoft.com/office/drawing/2014/main" id="{7056C8D1-6851-4551-AF98-4D2312631001}"/>
              </a:ext>
            </a:extLst>
          </p:cNvPr>
          <p:cNvSpPr>
            <a:spLocks noGrp="1"/>
          </p:cNvSpPr>
          <p:nvPr>
            <p:ph type="title"/>
          </p:nvPr>
        </p:nvSpPr>
        <p:spPr>
          <a:xfrm>
            <a:off x="3287688" y="441793"/>
            <a:ext cx="8294714" cy="975845"/>
          </a:xfrm>
        </p:spPr>
        <p:txBody>
          <a:bodyPr/>
          <a:lstStyle/>
          <a:p>
            <a:r>
              <a:rPr lang="en-GB"/>
              <a:t>Main Gas TOQ Findings (2)</a:t>
            </a:r>
          </a:p>
        </p:txBody>
      </p:sp>
    </p:spTree>
    <p:extLst>
      <p:ext uri="{BB962C8B-B14F-4D97-AF65-F5344CB8AC3E}">
        <p14:creationId xmlns:p14="http://schemas.microsoft.com/office/powerpoint/2010/main" val="285828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80723-F498-DDE9-FAE2-175AC01C678E}"/>
              </a:ext>
            </a:extLst>
          </p:cNvPr>
          <p:cNvSpPr/>
          <p:nvPr/>
        </p:nvSpPr>
        <p:spPr>
          <a:xfrm>
            <a:off x="0" y="1927123"/>
            <a:ext cx="12192000" cy="4930877"/>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re 1"/>
          <p:cNvSpPr>
            <a:spLocks noGrp="1"/>
          </p:cNvSpPr>
          <p:nvPr>
            <p:ph type="title"/>
          </p:nvPr>
        </p:nvSpPr>
        <p:spPr>
          <a:xfrm>
            <a:off x="3287688" y="441793"/>
            <a:ext cx="6593732" cy="975845"/>
          </a:xfrm>
        </p:spPr>
        <p:txBody>
          <a:bodyPr>
            <a:noAutofit/>
          </a:bodyPr>
          <a:lstStyle/>
          <a:p>
            <a:r>
              <a:rPr lang="en-US" sz="2000"/>
              <a:t>CEER-ECRB </a:t>
            </a:r>
            <a:r>
              <a:rPr lang="en-BE" sz="2000"/>
              <a:t>W</a:t>
            </a:r>
            <a:r>
              <a:rPr lang="en-US" sz="2000" err="1"/>
              <a:t>ebinar</a:t>
            </a:r>
            <a:r>
              <a:rPr lang="en-US" sz="2000"/>
              <a:t> on the 7</a:t>
            </a:r>
            <a:r>
              <a:rPr lang="en-US" sz="2000" baseline="30000"/>
              <a:t>th</a:t>
            </a:r>
            <a:r>
              <a:rPr lang="en-US" sz="2000"/>
              <a:t> Benchmarking Report on </a:t>
            </a:r>
            <a:r>
              <a:rPr lang="en-BE" sz="2000"/>
              <a:t>the </a:t>
            </a:r>
            <a:r>
              <a:rPr lang="en-US" sz="2000"/>
              <a:t>Quality of Electricity and Gas Supply</a:t>
            </a:r>
            <a:endParaRPr lang="en-GB" sz="2000"/>
          </a:p>
        </p:txBody>
      </p:sp>
      <p:sp>
        <p:nvSpPr>
          <p:cNvPr id="6" name="Content Placeholder 5">
            <a:extLst>
              <a:ext uri="{FF2B5EF4-FFF2-40B4-BE49-F238E27FC236}">
                <a16:creationId xmlns:a16="http://schemas.microsoft.com/office/drawing/2014/main" id="{8CD7A80E-6A26-94F0-F271-18253C8F30CE}"/>
              </a:ext>
            </a:extLst>
          </p:cNvPr>
          <p:cNvSpPr>
            <a:spLocks noGrp="1"/>
          </p:cNvSpPr>
          <p:nvPr>
            <p:ph idx="1"/>
          </p:nvPr>
        </p:nvSpPr>
        <p:spPr>
          <a:xfrm>
            <a:off x="609600" y="2271252"/>
            <a:ext cx="5643716" cy="3854915"/>
          </a:xfrm>
        </p:spPr>
        <p:txBody>
          <a:bodyPr/>
          <a:lstStyle/>
          <a:p>
            <a:pPr marL="50623" indent="0">
              <a:buNone/>
            </a:pPr>
            <a:r>
              <a:rPr lang="en-BE" sz="2400">
                <a:solidFill>
                  <a:srgbClr val="00457D"/>
                </a:solidFill>
              </a:rPr>
              <a:t>Introductory Remarks</a:t>
            </a:r>
          </a:p>
          <a:p>
            <a:pPr marL="50623" indent="0">
              <a:buNone/>
            </a:pPr>
            <a:r>
              <a:rPr lang="en-US" sz="2400" b="1">
                <a:solidFill>
                  <a:schemeClr val="bg1"/>
                </a:solidFill>
              </a:rPr>
              <a:t>Frédéric Marijsse (ILR)</a:t>
            </a:r>
            <a:endParaRPr lang="en-BE" sz="2400" b="1">
              <a:solidFill>
                <a:schemeClr val="bg1"/>
              </a:solidFill>
            </a:endParaRPr>
          </a:p>
          <a:p>
            <a:pPr marL="50623" indent="0">
              <a:buNone/>
            </a:pPr>
            <a:r>
              <a:rPr lang="en-US" sz="2400" b="1">
                <a:solidFill>
                  <a:schemeClr val="bg1"/>
                </a:solidFill>
              </a:rPr>
              <a:t>Vice Chair of the CEER Distribution Systems Working Group</a:t>
            </a:r>
            <a:endParaRPr lang="en-BE" sz="2400">
              <a:solidFill>
                <a:schemeClr val="bg1"/>
              </a:solidFill>
            </a:endParaRPr>
          </a:p>
          <a:p>
            <a:pPr marL="50623" indent="0">
              <a:buNone/>
            </a:pPr>
            <a:endParaRPr lang="en-BE"/>
          </a:p>
          <a:p>
            <a:pPr marL="50623" indent="0">
              <a:buNone/>
            </a:pPr>
            <a:endParaRPr lang="en-BE"/>
          </a:p>
        </p:txBody>
      </p:sp>
      <p:pic>
        <p:nvPicPr>
          <p:cNvPr id="4" name="Picture 3" descr="Graphical user interface&#10;&#10;Description automatically generated with low confidence">
            <a:extLst>
              <a:ext uri="{FF2B5EF4-FFF2-40B4-BE49-F238E27FC236}">
                <a16:creationId xmlns:a16="http://schemas.microsoft.com/office/drawing/2014/main" id="{452BCBF7-45FF-38FD-873E-871032E84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0438" y="2271252"/>
            <a:ext cx="2985310" cy="4222768"/>
          </a:xfrm>
          <a:prstGeom prst="rect">
            <a:avLst/>
          </a:prstGeom>
        </p:spPr>
      </p:pic>
    </p:spTree>
    <p:extLst>
      <p:ext uri="{BB962C8B-B14F-4D97-AF65-F5344CB8AC3E}">
        <p14:creationId xmlns:p14="http://schemas.microsoft.com/office/powerpoint/2010/main" val="3509379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sz="2000">
                <a:solidFill>
                  <a:schemeClr val="bg2"/>
                </a:solidFill>
              </a:rPr>
              <a:t>Gas storage infrastructure – when used – is regulated in only about half of the countries</a:t>
            </a:r>
          </a:p>
          <a:p>
            <a:pPr>
              <a:buClr>
                <a:schemeClr val="bg2"/>
              </a:buClr>
            </a:pPr>
            <a:endParaRPr lang="en-US" sz="2000">
              <a:solidFill>
                <a:schemeClr val="bg2"/>
              </a:solidFill>
            </a:endParaRPr>
          </a:p>
          <a:p>
            <a:pPr lvl="1">
              <a:buClr>
                <a:schemeClr val="bg2"/>
              </a:buClr>
            </a:pPr>
            <a:r>
              <a:rPr lang="en-US" sz="1800">
                <a:solidFill>
                  <a:schemeClr val="bg2"/>
                </a:solidFill>
              </a:rPr>
              <a:t>Gas storage facilities are used in 19 countries and regulated in ten </a:t>
            </a:r>
          </a:p>
          <a:p>
            <a:pPr lvl="1">
              <a:buClr>
                <a:schemeClr val="bg2"/>
              </a:buClr>
            </a:pPr>
            <a:endParaRPr lang="en-US" sz="1800">
              <a:solidFill>
                <a:schemeClr val="bg2"/>
              </a:solidFill>
            </a:endParaRPr>
          </a:p>
          <a:p>
            <a:pPr lvl="1">
              <a:buClr>
                <a:schemeClr val="bg2"/>
              </a:buClr>
            </a:pPr>
            <a:r>
              <a:rPr lang="en-US" sz="1800">
                <a:solidFill>
                  <a:schemeClr val="bg2"/>
                </a:solidFill>
              </a:rPr>
              <a:t>Regulation may apply to the maximum storage, injection/ withdrawal capacity, to tariffs or the minimal quantity of gas to be stored </a:t>
            </a:r>
          </a:p>
          <a:p>
            <a:pPr>
              <a:buClr>
                <a:schemeClr val="bg2"/>
              </a:buClr>
            </a:pPr>
            <a:endParaRPr lang="en-US" sz="2000">
              <a:solidFill>
                <a:schemeClr val="bg2"/>
              </a:solidFill>
            </a:endParaRPr>
          </a:p>
          <a:p>
            <a:pPr>
              <a:buClr>
                <a:schemeClr val="bg2"/>
              </a:buClr>
            </a:pPr>
            <a:r>
              <a:rPr lang="en-US" sz="2000">
                <a:solidFill>
                  <a:schemeClr val="bg2"/>
                </a:solidFill>
              </a:rPr>
              <a:t>LNG infrastructure is used in 12 responding countries and regulated in ten </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40</a:t>
            </a:fld>
            <a:endParaRPr lang="fr-FR"/>
          </a:p>
        </p:txBody>
      </p:sp>
      <p:sp>
        <p:nvSpPr>
          <p:cNvPr id="8" name="Titre 1">
            <a:extLst>
              <a:ext uri="{FF2B5EF4-FFF2-40B4-BE49-F238E27FC236}">
                <a16:creationId xmlns:a16="http://schemas.microsoft.com/office/drawing/2014/main" id="{48CECB80-951E-49E4-A9C8-B09FEC84FCBC}"/>
              </a:ext>
            </a:extLst>
          </p:cNvPr>
          <p:cNvSpPr>
            <a:spLocks noGrp="1"/>
          </p:cNvSpPr>
          <p:nvPr>
            <p:ph type="title"/>
          </p:nvPr>
        </p:nvSpPr>
        <p:spPr>
          <a:xfrm>
            <a:off x="3287688" y="441793"/>
            <a:ext cx="8294714" cy="975845"/>
          </a:xfrm>
        </p:spPr>
        <p:txBody>
          <a:bodyPr/>
          <a:lstStyle/>
          <a:p>
            <a:r>
              <a:rPr lang="en-GB"/>
              <a:t>Main Gas TOQ Findings (3)</a:t>
            </a:r>
          </a:p>
        </p:txBody>
      </p:sp>
    </p:spTree>
    <p:extLst>
      <p:ext uri="{BB962C8B-B14F-4D97-AF65-F5344CB8AC3E}">
        <p14:creationId xmlns:p14="http://schemas.microsoft.com/office/powerpoint/2010/main" val="1177885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Main Gas TOQ Recommendations (1)</a:t>
            </a:r>
          </a:p>
        </p:txBody>
      </p:sp>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sz="2000">
                <a:solidFill>
                  <a:schemeClr val="bg2"/>
                </a:solidFill>
              </a:rPr>
              <a:t>Expand the coverage of monitoring of CoS and safety indicators and promote further harmonization of these indicators</a:t>
            </a:r>
          </a:p>
          <a:p>
            <a:pPr>
              <a:buClr>
                <a:schemeClr val="bg2"/>
              </a:buClr>
            </a:pPr>
            <a:endParaRPr lang="en-US" sz="2000">
              <a:solidFill>
                <a:schemeClr val="bg2"/>
              </a:solidFill>
            </a:endParaRPr>
          </a:p>
          <a:p>
            <a:pPr lvl="1">
              <a:buClr>
                <a:schemeClr val="bg2"/>
              </a:buClr>
            </a:pPr>
            <a:r>
              <a:rPr lang="en-US" sz="1800">
                <a:solidFill>
                  <a:schemeClr val="bg2"/>
                </a:solidFill>
              </a:rPr>
              <a:t>An extension of the reported indicators makes a comparison across countries easier </a:t>
            </a:r>
          </a:p>
          <a:p>
            <a:pPr lvl="1">
              <a:buClr>
                <a:schemeClr val="bg2"/>
              </a:buClr>
            </a:pPr>
            <a:endParaRPr lang="en-US" sz="1800">
              <a:solidFill>
                <a:schemeClr val="bg2"/>
              </a:solidFill>
            </a:endParaRPr>
          </a:p>
          <a:p>
            <a:pPr lvl="1">
              <a:buClr>
                <a:schemeClr val="bg2"/>
              </a:buClr>
            </a:pPr>
            <a:r>
              <a:rPr lang="en-US" sz="1800">
                <a:solidFill>
                  <a:schemeClr val="bg2"/>
                </a:solidFill>
              </a:rPr>
              <a:t>The definition of a basic set of indicators might be useful</a:t>
            </a:r>
          </a:p>
          <a:p>
            <a:pPr lvl="1">
              <a:buClr>
                <a:schemeClr val="bg2"/>
              </a:buClr>
            </a:pPr>
            <a:endParaRPr lang="en-US" sz="1800">
              <a:solidFill>
                <a:schemeClr val="bg2"/>
              </a:solidFill>
            </a:endParaRPr>
          </a:p>
          <a:p>
            <a:pPr lvl="1">
              <a:buClr>
                <a:schemeClr val="bg2"/>
              </a:buClr>
            </a:pPr>
            <a:r>
              <a:rPr lang="en-US" sz="1800">
                <a:solidFill>
                  <a:schemeClr val="bg2"/>
                </a:solidFill>
              </a:rPr>
              <a:t>Since the definitions of indicators in use differ widely among countries, a move towards harmonisation of parameters such as weighting methods would make comparability of values more reliable </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41</a:t>
            </a:fld>
            <a:endParaRPr lang="fr-FR"/>
          </a:p>
        </p:txBody>
      </p:sp>
    </p:spTree>
    <p:extLst>
      <p:ext uri="{BB962C8B-B14F-4D97-AF65-F5344CB8AC3E}">
        <p14:creationId xmlns:p14="http://schemas.microsoft.com/office/powerpoint/2010/main" val="1113305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sz="2000">
                <a:solidFill>
                  <a:schemeClr val="bg2"/>
                </a:solidFill>
              </a:rPr>
              <a:t>Further develop the LNG infrastructure</a:t>
            </a:r>
          </a:p>
          <a:p>
            <a:pPr marL="50623" indent="0">
              <a:buClr>
                <a:schemeClr val="bg2"/>
              </a:buClr>
              <a:buNone/>
            </a:pPr>
            <a:endParaRPr lang="en-US" sz="2000">
              <a:solidFill>
                <a:schemeClr val="bg2"/>
              </a:solidFill>
            </a:endParaRPr>
          </a:p>
          <a:p>
            <a:pPr lvl="1">
              <a:buClr>
                <a:schemeClr val="bg2"/>
              </a:buClr>
            </a:pPr>
            <a:r>
              <a:rPr lang="en-US" sz="1800">
                <a:solidFill>
                  <a:schemeClr val="bg2"/>
                </a:solidFill>
              </a:rPr>
              <a:t>LNG, which can be imported by sea, offers an alternative to common gas supply by pipelines</a:t>
            </a:r>
          </a:p>
          <a:p>
            <a:pPr lvl="1">
              <a:buClr>
                <a:schemeClr val="bg2"/>
              </a:buClr>
            </a:pPr>
            <a:endParaRPr lang="en-US" sz="1800">
              <a:solidFill>
                <a:schemeClr val="bg2"/>
              </a:solidFill>
            </a:endParaRPr>
          </a:p>
          <a:p>
            <a:pPr lvl="1">
              <a:buClr>
                <a:schemeClr val="bg2"/>
              </a:buClr>
            </a:pPr>
            <a:r>
              <a:rPr lang="en-US" sz="1800">
                <a:solidFill>
                  <a:schemeClr val="bg2"/>
                </a:solidFill>
              </a:rPr>
              <a:t>More topical than ever, LNG plays an important role in the EU energy policy, which aims at providing its consumers with safe, balanced and competitive energy at affordable prices </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42</a:t>
            </a:fld>
            <a:endParaRPr lang="fr-FR"/>
          </a:p>
        </p:txBody>
      </p:sp>
      <p:sp>
        <p:nvSpPr>
          <p:cNvPr id="8" name="Titre 1">
            <a:extLst>
              <a:ext uri="{FF2B5EF4-FFF2-40B4-BE49-F238E27FC236}">
                <a16:creationId xmlns:a16="http://schemas.microsoft.com/office/drawing/2014/main" id="{A349CD95-A1EB-490A-B51F-64C4C95D68E5}"/>
              </a:ext>
            </a:extLst>
          </p:cNvPr>
          <p:cNvSpPr>
            <a:spLocks noGrp="1"/>
          </p:cNvSpPr>
          <p:nvPr>
            <p:ph type="title"/>
          </p:nvPr>
        </p:nvSpPr>
        <p:spPr>
          <a:xfrm>
            <a:off x="3287688" y="441793"/>
            <a:ext cx="8294714" cy="975845"/>
          </a:xfrm>
        </p:spPr>
        <p:txBody>
          <a:bodyPr/>
          <a:lstStyle/>
          <a:p>
            <a:r>
              <a:rPr lang="en-GB"/>
              <a:t>Main Gas TOQ Recommendations (2)</a:t>
            </a:r>
            <a:endParaRPr lang="en-GB">
              <a:highlight>
                <a:srgbClr val="FFFF00"/>
              </a:highlight>
            </a:endParaRPr>
          </a:p>
        </p:txBody>
      </p:sp>
    </p:spTree>
    <p:extLst>
      <p:ext uri="{BB962C8B-B14F-4D97-AF65-F5344CB8AC3E}">
        <p14:creationId xmlns:p14="http://schemas.microsoft.com/office/powerpoint/2010/main" val="430129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4D87E-74FA-4698-9537-EDC250C47127}"/>
              </a:ext>
            </a:extLst>
          </p:cNvPr>
          <p:cNvSpPr>
            <a:spLocks noGrp="1"/>
          </p:cNvSpPr>
          <p:nvPr>
            <p:ph type="title"/>
          </p:nvPr>
        </p:nvSpPr>
        <p:spPr/>
        <p:txBody>
          <a:bodyPr/>
          <a:lstStyle/>
          <a:p>
            <a:r>
              <a:rPr lang="de-DE"/>
              <a:t>Natural Gas Quality</a:t>
            </a:r>
          </a:p>
        </p:txBody>
      </p:sp>
      <p:sp>
        <p:nvSpPr>
          <p:cNvPr id="3" name="Textplatzhalter 2">
            <a:extLst>
              <a:ext uri="{FF2B5EF4-FFF2-40B4-BE49-F238E27FC236}">
                <a16:creationId xmlns:a16="http://schemas.microsoft.com/office/drawing/2014/main" id="{F3FDFC9A-8A93-4079-BDF4-71258638AC6B}"/>
              </a:ext>
            </a:extLst>
          </p:cNvPr>
          <p:cNvSpPr>
            <a:spLocks noGrp="1"/>
          </p:cNvSpPr>
          <p:nvPr>
            <p:ph type="body" idx="1"/>
          </p:nvPr>
        </p:nvSpPr>
        <p:spPr/>
        <p:txBody>
          <a:bodyPr/>
          <a:lstStyle/>
          <a:p>
            <a:r>
              <a:rPr lang="de-DE"/>
              <a:t>Gas</a:t>
            </a:r>
          </a:p>
        </p:txBody>
      </p:sp>
    </p:spTree>
    <p:extLst>
      <p:ext uri="{BB962C8B-B14F-4D97-AF65-F5344CB8AC3E}">
        <p14:creationId xmlns:p14="http://schemas.microsoft.com/office/powerpoint/2010/main" val="657431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Structure of this chapter</a:t>
            </a:r>
          </a:p>
        </p:txBody>
      </p:sp>
      <p:sp>
        <p:nvSpPr>
          <p:cNvPr id="3" name="Espace réservé du contenu 2"/>
          <p:cNvSpPr>
            <a:spLocks noGrp="1"/>
          </p:cNvSpPr>
          <p:nvPr>
            <p:ph idx="1"/>
          </p:nvPr>
        </p:nvSpPr>
        <p:spPr>
          <a:xfrm>
            <a:off x="1981200" y="1600202"/>
            <a:ext cx="7499176" cy="4756152"/>
          </a:xfrm>
        </p:spPr>
        <p:txBody>
          <a:bodyPr>
            <a:normAutofit/>
          </a:bodyPr>
          <a:lstStyle/>
          <a:p>
            <a:pPr>
              <a:buClr>
                <a:schemeClr val="bg2"/>
              </a:buClr>
            </a:pPr>
            <a:r>
              <a:rPr lang="en-US" sz="2000">
                <a:solidFill>
                  <a:schemeClr val="bg2"/>
                </a:solidFill>
              </a:rPr>
              <a:t>Summary of technical parameters and overview of definitions and applications in the reporting countries </a:t>
            </a:r>
          </a:p>
          <a:p>
            <a:pPr>
              <a:buClr>
                <a:schemeClr val="bg2"/>
              </a:buClr>
            </a:pPr>
            <a:endParaRPr lang="en-US" sz="2000">
              <a:solidFill>
                <a:schemeClr val="bg2"/>
              </a:solidFill>
            </a:endParaRPr>
          </a:p>
          <a:p>
            <a:pPr lvl="1">
              <a:buClr>
                <a:schemeClr val="bg2"/>
              </a:buClr>
            </a:pPr>
            <a:r>
              <a:rPr lang="en-US" sz="1800">
                <a:solidFill>
                  <a:schemeClr val="bg2"/>
                </a:solidFill>
              </a:rPr>
              <a:t>This chapter only describes the application of the parameters and no other topics, such as responsibilities of the involved parties </a:t>
            </a:r>
          </a:p>
          <a:p>
            <a:pPr>
              <a:buClr>
                <a:schemeClr val="bg2"/>
              </a:buClr>
            </a:pPr>
            <a:endParaRPr lang="en-US" sz="2000">
              <a:solidFill>
                <a:schemeClr val="bg2"/>
              </a:solidFill>
            </a:endParaRPr>
          </a:p>
          <a:p>
            <a:pPr>
              <a:buClr>
                <a:schemeClr val="bg2"/>
              </a:buClr>
            </a:pPr>
            <a:r>
              <a:rPr lang="en-US" sz="2000">
                <a:solidFill>
                  <a:schemeClr val="bg2"/>
                </a:solidFill>
              </a:rPr>
              <a:t>This chapter is based on answers provided by 28 countries </a:t>
            </a:r>
          </a:p>
          <a:p>
            <a:pPr>
              <a:buClr>
                <a:schemeClr val="bg2"/>
              </a:buClr>
            </a:pPr>
            <a:endParaRPr lang="en-US" sz="2000">
              <a:solidFill>
                <a:schemeClr val="bg2"/>
              </a:solidFill>
            </a:endParaRPr>
          </a:p>
          <a:p>
            <a:pPr>
              <a:buClr>
                <a:schemeClr val="bg2"/>
              </a:buClr>
            </a:pPr>
            <a:r>
              <a:rPr lang="en-US" sz="2000">
                <a:solidFill>
                  <a:schemeClr val="bg2"/>
                </a:solidFill>
              </a:rPr>
              <a:t>In Austria and Germany, parameters are not monitored by NRAs but defined by technical associations (OVGW and DVGW) which set binding guidelines and technical rules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44</a:t>
            </a:fld>
            <a:endParaRPr lang="fr-FR"/>
          </a:p>
        </p:txBody>
      </p:sp>
    </p:spTree>
    <p:extLst>
      <p:ext uri="{BB962C8B-B14F-4D97-AF65-F5344CB8AC3E}">
        <p14:creationId xmlns:p14="http://schemas.microsoft.com/office/powerpoint/2010/main" val="3556998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General Remarks/ Main Findings (1)</a:t>
            </a:r>
          </a:p>
        </p:txBody>
      </p:sp>
      <p:sp>
        <p:nvSpPr>
          <p:cNvPr id="3" name="Espace réservé du contenu 2"/>
          <p:cNvSpPr>
            <a:spLocks noGrp="1"/>
          </p:cNvSpPr>
          <p:nvPr>
            <p:ph idx="1"/>
          </p:nvPr>
        </p:nvSpPr>
        <p:spPr>
          <a:xfrm>
            <a:off x="1981200" y="1600202"/>
            <a:ext cx="7499176" cy="4525963"/>
          </a:xfrm>
        </p:spPr>
        <p:txBody>
          <a:bodyPr>
            <a:normAutofit/>
          </a:bodyPr>
          <a:lstStyle/>
          <a:p>
            <a:pPr>
              <a:buClr>
                <a:schemeClr val="bg2"/>
              </a:buClr>
            </a:pPr>
            <a:r>
              <a:rPr lang="en-US" sz="2000">
                <a:solidFill>
                  <a:schemeClr val="bg2"/>
                </a:solidFill>
              </a:rPr>
              <a:t>Some natural gas parameters represent the chemical composition of natural gas (methane, sulphur, carbon dioxide, etc.) </a:t>
            </a:r>
          </a:p>
          <a:p>
            <a:pPr>
              <a:buClr>
                <a:schemeClr val="bg2"/>
              </a:buClr>
            </a:pPr>
            <a:endParaRPr lang="en-US" sz="2000">
              <a:solidFill>
                <a:schemeClr val="bg2"/>
              </a:solidFill>
            </a:endParaRPr>
          </a:p>
          <a:p>
            <a:pPr>
              <a:buClr>
                <a:schemeClr val="bg2"/>
              </a:buClr>
            </a:pPr>
            <a:r>
              <a:rPr lang="en-US" sz="2000">
                <a:solidFill>
                  <a:schemeClr val="bg2"/>
                </a:solidFill>
              </a:rPr>
              <a:t>Other parameters such as Wobbe Index, relative density or water/hydrocarbon dew point are considered important quality parameters and are sometimes stipulated in contractual specifications and enforced throughout the natural gas supply chain, all the way to end users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45</a:t>
            </a:fld>
            <a:endParaRPr lang="fr-FR"/>
          </a:p>
        </p:txBody>
      </p:sp>
    </p:spTree>
    <p:extLst>
      <p:ext uri="{BB962C8B-B14F-4D97-AF65-F5344CB8AC3E}">
        <p14:creationId xmlns:p14="http://schemas.microsoft.com/office/powerpoint/2010/main" val="3274306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General Remarks/ Main Findings (2)</a:t>
            </a:r>
          </a:p>
        </p:txBody>
      </p:sp>
      <p:sp>
        <p:nvSpPr>
          <p:cNvPr id="3" name="Espace réservé du contenu 2"/>
          <p:cNvSpPr>
            <a:spLocks noGrp="1"/>
          </p:cNvSpPr>
          <p:nvPr>
            <p:ph idx="1"/>
          </p:nvPr>
        </p:nvSpPr>
        <p:spPr>
          <a:xfrm>
            <a:off x="1981200" y="1600202"/>
            <a:ext cx="7499176" cy="4525963"/>
          </a:xfrm>
        </p:spPr>
        <p:txBody>
          <a:bodyPr>
            <a:normAutofit/>
          </a:bodyPr>
          <a:lstStyle/>
          <a:p>
            <a:pPr>
              <a:buClr>
                <a:schemeClr val="bg2"/>
              </a:buClr>
            </a:pPr>
            <a:r>
              <a:rPr lang="en-US" sz="2000">
                <a:solidFill>
                  <a:schemeClr val="bg2"/>
                </a:solidFill>
              </a:rPr>
              <a:t>A majority of countries monitor gross calorific value (24 countries), water/hydro dew point (22 countries) and Wobbe index (22 countries)</a:t>
            </a:r>
          </a:p>
          <a:p>
            <a:pPr>
              <a:buClr>
                <a:schemeClr val="bg2"/>
              </a:buClr>
            </a:pPr>
            <a:endParaRPr lang="en-US" sz="2000">
              <a:solidFill>
                <a:schemeClr val="bg2"/>
              </a:solidFill>
            </a:endParaRPr>
          </a:p>
          <a:p>
            <a:pPr lvl="1">
              <a:buClr>
                <a:schemeClr val="bg2"/>
              </a:buClr>
            </a:pPr>
            <a:r>
              <a:rPr lang="en-US" sz="1800">
                <a:solidFill>
                  <a:schemeClr val="bg2"/>
                </a:solidFill>
              </a:rPr>
              <a:t>Wobbe index as a main indicator of the interchangeability of fuel gases is used to compare the combustion energy output with different composition of fuel gases </a:t>
            </a:r>
          </a:p>
          <a:p>
            <a:pPr>
              <a:buClr>
                <a:schemeClr val="bg2"/>
              </a:buClr>
            </a:pPr>
            <a:endParaRPr lang="en-US" sz="2000">
              <a:solidFill>
                <a:schemeClr val="bg2"/>
              </a:solidFill>
            </a:endParaRPr>
          </a:p>
          <a:p>
            <a:pPr>
              <a:buClr>
                <a:schemeClr val="bg2"/>
              </a:buClr>
            </a:pPr>
            <a:r>
              <a:rPr lang="en-US" sz="2000">
                <a:solidFill>
                  <a:schemeClr val="bg2"/>
                </a:solidFill>
              </a:rPr>
              <a:t>Many countries already rely on CEN standard EN16726, though not being legally binding</a:t>
            </a:r>
          </a:p>
          <a:p>
            <a:pPr>
              <a:buClr>
                <a:schemeClr val="bg2"/>
              </a:buClr>
            </a:pPr>
            <a:endParaRPr lang="en-US" sz="2000">
              <a:solidFill>
                <a:schemeClr val="bg2"/>
              </a:solidFill>
            </a:endParaRPr>
          </a:p>
          <a:p>
            <a:pPr lvl="1">
              <a:buClr>
                <a:schemeClr val="bg2"/>
              </a:buClr>
            </a:pPr>
            <a:r>
              <a:rPr lang="en-US" sz="1800">
                <a:solidFill>
                  <a:schemeClr val="bg2"/>
                </a:solidFill>
              </a:rPr>
              <a:t>This might contribute to reducing restrictions in cross-border gas flows and increasing the commercial market efficiency </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46</a:t>
            </a:fld>
            <a:endParaRPr lang="fr-FR"/>
          </a:p>
        </p:txBody>
      </p:sp>
    </p:spTree>
    <p:extLst>
      <p:ext uri="{BB962C8B-B14F-4D97-AF65-F5344CB8AC3E}">
        <p14:creationId xmlns:p14="http://schemas.microsoft.com/office/powerpoint/2010/main" val="2887242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4D87E-74FA-4698-9537-EDC250C47127}"/>
              </a:ext>
            </a:extLst>
          </p:cNvPr>
          <p:cNvSpPr>
            <a:spLocks noGrp="1"/>
          </p:cNvSpPr>
          <p:nvPr>
            <p:ph type="title"/>
          </p:nvPr>
        </p:nvSpPr>
        <p:spPr/>
        <p:txBody>
          <a:bodyPr/>
          <a:lstStyle/>
          <a:p>
            <a:r>
              <a:rPr lang="de-DE"/>
              <a:t>Commercial Quality</a:t>
            </a:r>
          </a:p>
        </p:txBody>
      </p:sp>
      <p:sp>
        <p:nvSpPr>
          <p:cNvPr id="3" name="Textplatzhalter 2">
            <a:extLst>
              <a:ext uri="{FF2B5EF4-FFF2-40B4-BE49-F238E27FC236}">
                <a16:creationId xmlns:a16="http://schemas.microsoft.com/office/drawing/2014/main" id="{F3FDFC9A-8A93-4079-BDF4-71258638AC6B}"/>
              </a:ext>
            </a:extLst>
          </p:cNvPr>
          <p:cNvSpPr>
            <a:spLocks noGrp="1"/>
          </p:cNvSpPr>
          <p:nvPr>
            <p:ph type="body" idx="1"/>
          </p:nvPr>
        </p:nvSpPr>
        <p:spPr/>
        <p:txBody>
          <a:bodyPr/>
          <a:lstStyle/>
          <a:p>
            <a:r>
              <a:rPr lang="de-DE"/>
              <a:t>Gas</a:t>
            </a:r>
          </a:p>
        </p:txBody>
      </p:sp>
    </p:spTree>
    <p:extLst>
      <p:ext uri="{BB962C8B-B14F-4D97-AF65-F5344CB8AC3E}">
        <p14:creationId xmlns:p14="http://schemas.microsoft.com/office/powerpoint/2010/main" val="2093422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General Remarks (1)</a:t>
            </a:r>
          </a:p>
        </p:txBody>
      </p:sp>
      <p:sp>
        <p:nvSpPr>
          <p:cNvPr id="3" name="Espace réservé du contenu 2"/>
          <p:cNvSpPr>
            <a:spLocks noGrp="1"/>
          </p:cNvSpPr>
          <p:nvPr>
            <p:ph idx="1"/>
          </p:nvPr>
        </p:nvSpPr>
        <p:spPr>
          <a:xfrm>
            <a:off x="1981200" y="1600202"/>
            <a:ext cx="8294714" cy="4525963"/>
          </a:xfrm>
        </p:spPr>
        <p:txBody>
          <a:bodyPr>
            <a:normAutofit/>
          </a:bodyPr>
          <a:lstStyle/>
          <a:p>
            <a:pPr>
              <a:buClr>
                <a:schemeClr val="bg2"/>
              </a:buClr>
            </a:pPr>
            <a:r>
              <a:rPr lang="en-US" sz="2000">
                <a:solidFill>
                  <a:schemeClr val="bg2"/>
                </a:solidFill>
              </a:rPr>
              <a:t>Gas CQ was first evaluated in the 6</a:t>
            </a:r>
            <a:r>
              <a:rPr lang="en-US" sz="2000" baseline="30000">
                <a:solidFill>
                  <a:schemeClr val="bg2"/>
                </a:solidFill>
              </a:rPr>
              <a:t>th</a:t>
            </a:r>
            <a:r>
              <a:rPr lang="en-US" sz="2000">
                <a:solidFill>
                  <a:schemeClr val="bg2"/>
                </a:solidFill>
              </a:rPr>
              <a:t> BR </a:t>
            </a:r>
          </a:p>
          <a:p>
            <a:pPr>
              <a:buClr>
                <a:schemeClr val="bg2"/>
              </a:buClr>
            </a:pPr>
            <a:endParaRPr lang="en-US" sz="2000">
              <a:solidFill>
                <a:schemeClr val="bg2"/>
              </a:solidFill>
            </a:endParaRPr>
          </a:p>
          <a:p>
            <a:pPr>
              <a:buClr>
                <a:schemeClr val="bg2"/>
              </a:buClr>
            </a:pPr>
            <a:r>
              <a:rPr lang="en-US" sz="2000">
                <a:solidFill>
                  <a:schemeClr val="bg2"/>
                </a:solidFill>
              </a:rPr>
              <a:t>Commercial Quality (CQ) covers the speed and accuracy with which customer requests are handled</a:t>
            </a:r>
          </a:p>
          <a:p>
            <a:pPr>
              <a:buClr>
                <a:schemeClr val="bg2"/>
              </a:buClr>
            </a:pPr>
            <a:endParaRPr lang="en-US" sz="2000">
              <a:solidFill>
                <a:schemeClr val="bg2"/>
              </a:solidFill>
            </a:endParaRPr>
          </a:p>
          <a:p>
            <a:pPr>
              <a:buClr>
                <a:schemeClr val="bg2"/>
              </a:buClr>
            </a:pPr>
            <a:r>
              <a:rPr lang="en-US" sz="2000">
                <a:solidFill>
                  <a:schemeClr val="bg2"/>
                </a:solidFill>
              </a:rPr>
              <a:t>The structure of the questionnaire and the chapter in the report are similar to that in the electricity chapter, that means</a:t>
            </a:r>
          </a:p>
          <a:p>
            <a:pPr>
              <a:buClr>
                <a:schemeClr val="bg2"/>
              </a:buClr>
            </a:pPr>
            <a:endParaRPr lang="en-US" sz="2000">
              <a:solidFill>
                <a:schemeClr val="bg2"/>
              </a:solidFill>
            </a:endParaRPr>
          </a:p>
          <a:p>
            <a:pPr lvl="1">
              <a:buClr>
                <a:schemeClr val="bg2"/>
              </a:buClr>
            </a:pPr>
            <a:r>
              <a:rPr lang="en-US" sz="1800">
                <a:solidFill>
                  <a:schemeClr val="bg2"/>
                </a:solidFill>
              </a:rPr>
              <a:t>A distinction is made between Indicators and Standards</a:t>
            </a:r>
          </a:p>
          <a:p>
            <a:pPr lvl="1">
              <a:buClr>
                <a:schemeClr val="bg2"/>
              </a:buClr>
            </a:pPr>
            <a:endParaRPr lang="en-US" sz="1800">
              <a:solidFill>
                <a:schemeClr val="bg2"/>
              </a:solidFill>
            </a:endParaRPr>
          </a:p>
          <a:p>
            <a:pPr lvl="1">
              <a:buClr>
                <a:schemeClr val="bg2"/>
              </a:buClr>
            </a:pPr>
            <a:r>
              <a:rPr lang="en-US" sz="1800">
                <a:solidFill>
                  <a:schemeClr val="bg2"/>
                </a:solidFill>
              </a:rPr>
              <a:t>There are three different types of indicators used</a:t>
            </a:r>
          </a:p>
          <a:p>
            <a:pPr>
              <a:buClr>
                <a:schemeClr val="bg2"/>
              </a:buClr>
            </a:pPr>
            <a:endParaRPr lang="en-US" sz="2000">
              <a:solidFill>
                <a:schemeClr val="bg2"/>
              </a:solidFill>
            </a:endParaRPr>
          </a:p>
          <a:p>
            <a:pPr>
              <a:buClr>
                <a:schemeClr val="bg2"/>
              </a:buClr>
            </a:pPr>
            <a:r>
              <a:rPr lang="en-US" sz="2000">
                <a:solidFill>
                  <a:schemeClr val="bg2"/>
                </a:solidFill>
              </a:rPr>
              <a:t>The chapter is based on input from 29 countries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48</a:t>
            </a:fld>
            <a:endParaRPr lang="fr-FR"/>
          </a:p>
        </p:txBody>
      </p:sp>
    </p:spTree>
    <p:extLst>
      <p:ext uri="{BB962C8B-B14F-4D97-AF65-F5344CB8AC3E}">
        <p14:creationId xmlns:p14="http://schemas.microsoft.com/office/powerpoint/2010/main" val="3057838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General Remarks (2)</a:t>
            </a:r>
          </a:p>
        </p:txBody>
      </p:sp>
      <p:sp>
        <p:nvSpPr>
          <p:cNvPr id="3" name="Espace réservé du contenu 2"/>
          <p:cNvSpPr>
            <a:spLocks noGrp="1"/>
          </p:cNvSpPr>
          <p:nvPr>
            <p:ph idx="1"/>
          </p:nvPr>
        </p:nvSpPr>
        <p:spPr>
          <a:xfrm>
            <a:off x="1981200" y="1600202"/>
            <a:ext cx="8294714" cy="4525963"/>
          </a:xfrm>
        </p:spPr>
        <p:txBody>
          <a:bodyPr>
            <a:normAutofit/>
          </a:bodyPr>
          <a:lstStyle/>
          <a:p>
            <a:pPr>
              <a:buClr>
                <a:schemeClr val="bg2"/>
              </a:buClr>
            </a:pPr>
            <a:r>
              <a:rPr lang="en-US" sz="2000">
                <a:solidFill>
                  <a:schemeClr val="bg2"/>
                </a:solidFill>
              </a:rPr>
              <a:t>Indicators related to gas CQ are traditionally classified into five main groups:</a:t>
            </a:r>
          </a:p>
          <a:p>
            <a:pPr>
              <a:buClr>
                <a:schemeClr val="bg2"/>
              </a:buClr>
            </a:pPr>
            <a:endParaRPr lang="en-US" sz="2000">
              <a:solidFill>
                <a:schemeClr val="bg2"/>
              </a:solidFill>
            </a:endParaRPr>
          </a:p>
          <a:p>
            <a:pPr lvl="1">
              <a:buClr>
                <a:schemeClr val="bg2"/>
              </a:buClr>
            </a:pPr>
            <a:r>
              <a:rPr lang="en-US" sz="1800">
                <a:solidFill>
                  <a:schemeClr val="bg2"/>
                </a:solidFill>
              </a:rPr>
              <a:t>Group I: Customer care (e.g. time to respond to customer inquiries or complaints)</a:t>
            </a:r>
          </a:p>
          <a:p>
            <a:pPr lvl="1">
              <a:buClr>
                <a:schemeClr val="bg2"/>
              </a:buClr>
            </a:pPr>
            <a:endParaRPr lang="en-US" sz="1800">
              <a:solidFill>
                <a:schemeClr val="bg2"/>
              </a:solidFill>
            </a:endParaRPr>
          </a:p>
          <a:p>
            <a:pPr lvl="1">
              <a:buClr>
                <a:schemeClr val="bg2"/>
              </a:buClr>
            </a:pPr>
            <a:r>
              <a:rPr lang="en-US" sz="1800">
                <a:solidFill>
                  <a:schemeClr val="bg2"/>
                </a:solidFill>
              </a:rPr>
              <a:t>Group II: Grid access (e.g. duration of connecting customers to grid)</a:t>
            </a:r>
          </a:p>
          <a:p>
            <a:pPr lvl="1">
              <a:buClr>
                <a:schemeClr val="bg2"/>
              </a:buClr>
            </a:pPr>
            <a:endParaRPr lang="en-US" sz="1800">
              <a:solidFill>
                <a:schemeClr val="bg2"/>
              </a:solidFill>
            </a:endParaRPr>
          </a:p>
          <a:p>
            <a:pPr lvl="1">
              <a:buClr>
                <a:schemeClr val="bg2"/>
              </a:buClr>
            </a:pPr>
            <a:r>
              <a:rPr lang="en-US" sz="1800">
                <a:solidFill>
                  <a:schemeClr val="bg2"/>
                </a:solidFill>
              </a:rPr>
              <a:t>Group III: Activation, deactivation, and reactivation of supply</a:t>
            </a:r>
          </a:p>
          <a:p>
            <a:pPr lvl="1">
              <a:buClr>
                <a:schemeClr val="bg2"/>
              </a:buClr>
            </a:pPr>
            <a:endParaRPr lang="en-US" sz="1800">
              <a:solidFill>
                <a:schemeClr val="bg2"/>
              </a:solidFill>
            </a:endParaRPr>
          </a:p>
          <a:p>
            <a:pPr lvl="1">
              <a:buClr>
                <a:schemeClr val="bg2"/>
              </a:buClr>
            </a:pPr>
            <a:r>
              <a:rPr lang="en-US" sz="1800">
                <a:solidFill>
                  <a:schemeClr val="bg2"/>
                </a:solidFill>
              </a:rPr>
              <a:t>Group IV: Metering (e.g. time for meter verification)</a:t>
            </a:r>
          </a:p>
          <a:p>
            <a:pPr lvl="1">
              <a:buClr>
                <a:schemeClr val="bg2"/>
              </a:buClr>
            </a:pPr>
            <a:endParaRPr lang="en-US" sz="1800">
              <a:solidFill>
                <a:schemeClr val="bg2"/>
              </a:solidFill>
            </a:endParaRPr>
          </a:p>
          <a:p>
            <a:pPr lvl="1">
              <a:buClr>
                <a:schemeClr val="bg2"/>
              </a:buClr>
            </a:pPr>
            <a:r>
              <a:rPr lang="en-US" sz="1800">
                <a:solidFill>
                  <a:schemeClr val="bg2"/>
                </a:solidFill>
              </a:rPr>
              <a:t>Group V: Invoices (e.g. time to switch supplier on customers request)</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49</a:t>
            </a:fld>
            <a:endParaRPr lang="fr-FR"/>
          </a:p>
        </p:txBody>
      </p:sp>
    </p:spTree>
    <p:extLst>
      <p:ext uri="{BB962C8B-B14F-4D97-AF65-F5344CB8AC3E}">
        <p14:creationId xmlns:p14="http://schemas.microsoft.com/office/powerpoint/2010/main" val="2994849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80723-F498-DDE9-FAE2-175AC01C678E}"/>
              </a:ext>
            </a:extLst>
          </p:cNvPr>
          <p:cNvSpPr/>
          <p:nvPr/>
        </p:nvSpPr>
        <p:spPr>
          <a:xfrm>
            <a:off x="0" y="1927123"/>
            <a:ext cx="12192000" cy="4930877"/>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re 1"/>
          <p:cNvSpPr>
            <a:spLocks noGrp="1"/>
          </p:cNvSpPr>
          <p:nvPr>
            <p:ph type="title"/>
          </p:nvPr>
        </p:nvSpPr>
        <p:spPr>
          <a:xfrm>
            <a:off x="3287687" y="441793"/>
            <a:ext cx="6524907" cy="975845"/>
          </a:xfrm>
        </p:spPr>
        <p:txBody>
          <a:bodyPr>
            <a:noAutofit/>
          </a:bodyPr>
          <a:lstStyle/>
          <a:p>
            <a:r>
              <a:rPr lang="en-US" sz="2000"/>
              <a:t>CEER-ECRB </a:t>
            </a:r>
            <a:r>
              <a:rPr lang="en-BE" sz="2000"/>
              <a:t>W</a:t>
            </a:r>
            <a:r>
              <a:rPr lang="en-US" sz="2000" err="1"/>
              <a:t>ebinar</a:t>
            </a:r>
            <a:r>
              <a:rPr lang="en-US" sz="2000"/>
              <a:t> on the 7</a:t>
            </a:r>
            <a:r>
              <a:rPr lang="en-US" sz="2000" baseline="30000"/>
              <a:t>th</a:t>
            </a:r>
            <a:r>
              <a:rPr lang="en-US" sz="2000"/>
              <a:t> Benchmarking Report on </a:t>
            </a:r>
            <a:r>
              <a:rPr lang="en-BE" sz="2000"/>
              <a:t>the </a:t>
            </a:r>
            <a:r>
              <a:rPr lang="en-US" sz="2000"/>
              <a:t>Quality of Electricity and Gas Supply</a:t>
            </a:r>
            <a:endParaRPr lang="en-GB" sz="2000"/>
          </a:p>
        </p:txBody>
      </p:sp>
      <p:sp>
        <p:nvSpPr>
          <p:cNvPr id="6" name="Content Placeholder 5">
            <a:extLst>
              <a:ext uri="{FF2B5EF4-FFF2-40B4-BE49-F238E27FC236}">
                <a16:creationId xmlns:a16="http://schemas.microsoft.com/office/drawing/2014/main" id="{8CD7A80E-6A26-94F0-F271-18253C8F30CE}"/>
              </a:ext>
            </a:extLst>
          </p:cNvPr>
          <p:cNvSpPr>
            <a:spLocks noGrp="1"/>
          </p:cNvSpPr>
          <p:nvPr>
            <p:ph idx="1"/>
          </p:nvPr>
        </p:nvSpPr>
        <p:spPr>
          <a:xfrm>
            <a:off x="609600" y="2271252"/>
            <a:ext cx="6544586" cy="3854915"/>
          </a:xfrm>
        </p:spPr>
        <p:txBody>
          <a:bodyPr/>
          <a:lstStyle/>
          <a:p>
            <a:pPr marL="50623" indent="0">
              <a:buNone/>
            </a:pPr>
            <a:r>
              <a:rPr lang="en-US" sz="2400">
                <a:solidFill>
                  <a:srgbClr val="00457D"/>
                </a:solidFill>
              </a:rPr>
              <a:t>Presentation of the 7</a:t>
            </a:r>
            <a:r>
              <a:rPr lang="en-US" sz="2400" baseline="30000">
                <a:solidFill>
                  <a:srgbClr val="00457D"/>
                </a:solidFill>
              </a:rPr>
              <a:t>th</a:t>
            </a:r>
            <a:r>
              <a:rPr lang="en-US" sz="2400">
                <a:solidFill>
                  <a:srgbClr val="00457D"/>
                </a:solidFill>
              </a:rPr>
              <a:t> Benchmarking Report on Quality of Electricity and Gas Supply</a:t>
            </a:r>
            <a:endParaRPr lang="en-BE" sz="2400">
              <a:solidFill>
                <a:srgbClr val="00457D"/>
              </a:solidFill>
            </a:endParaRPr>
          </a:p>
          <a:p>
            <a:pPr marL="50623" indent="0">
              <a:buNone/>
            </a:pPr>
            <a:r>
              <a:rPr lang="en-US" sz="2400" b="1">
                <a:solidFill>
                  <a:schemeClr val="bg1"/>
                </a:solidFill>
              </a:rPr>
              <a:t>Ognjen </a:t>
            </a:r>
            <a:r>
              <a:rPr lang="en-US" sz="2400" b="1" err="1">
                <a:solidFill>
                  <a:schemeClr val="bg1"/>
                </a:solidFill>
              </a:rPr>
              <a:t>Radović</a:t>
            </a:r>
            <a:r>
              <a:rPr lang="en-US" sz="2400" b="1">
                <a:solidFill>
                  <a:schemeClr val="bg1"/>
                </a:solidFill>
              </a:rPr>
              <a:t> (E-Control)</a:t>
            </a:r>
            <a:endParaRPr lang="en-BE" sz="2400" b="1">
              <a:solidFill>
                <a:schemeClr val="bg1"/>
              </a:solidFill>
            </a:endParaRPr>
          </a:p>
          <a:p>
            <a:pPr marL="50623" indent="0">
              <a:buNone/>
            </a:pPr>
            <a:r>
              <a:rPr lang="en-US" sz="2400" b="1">
                <a:solidFill>
                  <a:schemeClr val="bg1"/>
                </a:solidFill>
              </a:rPr>
              <a:t>Co-Chair of the CEER Energy Quality of Supply Workstream </a:t>
            </a:r>
            <a:endParaRPr lang="en-BE" sz="2400">
              <a:solidFill>
                <a:schemeClr val="bg1"/>
              </a:solidFill>
            </a:endParaRPr>
          </a:p>
          <a:p>
            <a:pPr marL="50623" indent="0">
              <a:buNone/>
            </a:pPr>
            <a:endParaRPr lang="en-BE"/>
          </a:p>
          <a:p>
            <a:pPr marL="50623" indent="0">
              <a:buNone/>
            </a:pPr>
            <a:endParaRPr lang="en-BE"/>
          </a:p>
        </p:txBody>
      </p:sp>
      <p:pic>
        <p:nvPicPr>
          <p:cNvPr id="4" name="Picture 3" descr="Graphical user interface&#10;&#10;Description automatically generated with low confidence">
            <a:extLst>
              <a:ext uri="{FF2B5EF4-FFF2-40B4-BE49-F238E27FC236}">
                <a16:creationId xmlns:a16="http://schemas.microsoft.com/office/drawing/2014/main" id="{452BCBF7-45FF-38FD-873E-871032E84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0438" y="2271252"/>
            <a:ext cx="2985310" cy="4222768"/>
          </a:xfrm>
          <a:prstGeom prst="rect">
            <a:avLst/>
          </a:prstGeom>
        </p:spPr>
      </p:pic>
    </p:spTree>
    <p:extLst>
      <p:ext uri="{BB962C8B-B14F-4D97-AF65-F5344CB8AC3E}">
        <p14:creationId xmlns:p14="http://schemas.microsoft.com/office/powerpoint/2010/main" val="2774944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sz="2000">
                <a:solidFill>
                  <a:schemeClr val="bg2"/>
                </a:solidFill>
              </a:rPr>
              <a:t>A broad but increasingly harmonised range of CQ indicators is monitored </a:t>
            </a:r>
          </a:p>
          <a:p>
            <a:pPr>
              <a:buClr>
                <a:schemeClr val="bg2"/>
              </a:buClr>
            </a:pPr>
            <a:endParaRPr lang="en-US" sz="2000">
              <a:solidFill>
                <a:schemeClr val="bg2"/>
              </a:solidFill>
            </a:endParaRPr>
          </a:p>
          <a:p>
            <a:pPr lvl="1">
              <a:buClr>
                <a:schemeClr val="bg2"/>
              </a:buClr>
            </a:pPr>
            <a:r>
              <a:rPr lang="en-US" sz="1800">
                <a:solidFill>
                  <a:schemeClr val="bg2"/>
                </a:solidFill>
              </a:rPr>
              <a:t>There are significant differences concerning the nature and the number of indicators monitored across countries </a:t>
            </a:r>
          </a:p>
          <a:p>
            <a:pPr lvl="1">
              <a:buClr>
                <a:schemeClr val="bg2"/>
              </a:buClr>
            </a:pPr>
            <a:endParaRPr lang="en-US" sz="1800">
              <a:solidFill>
                <a:schemeClr val="bg2"/>
              </a:solidFill>
            </a:endParaRPr>
          </a:p>
          <a:p>
            <a:pPr lvl="1">
              <a:buClr>
                <a:schemeClr val="bg2"/>
              </a:buClr>
            </a:pPr>
            <a:r>
              <a:rPr lang="en-US" sz="1800">
                <a:solidFill>
                  <a:schemeClr val="bg2"/>
                </a:solidFill>
              </a:rPr>
              <a:t>NRAs set the CQ regulations, taking into account their national, political, cultural and economic specificities </a:t>
            </a:r>
          </a:p>
          <a:p>
            <a:pPr lvl="1">
              <a:buClr>
                <a:schemeClr val="bg2"/>
              </a:buClr>
            </a:pPr>
            <a:endParaRPr lang="en-US" sz="1800">
              <a:solidFill>
                <a:schemeClr val="bg2"/>
              </a:solidFill>
            </a:endParaRPr>
          </a:p>
          <a:p>
            <a:pPr lvl="1">
              <a:buClr>
                <a:schemeClr val="bg2"/>
              </a:buClr>
            </a:pPr>
            <a:r>
              <a:rPr lang="en-US" sz="1800">
                <a:solidFill>
                  <a:schemeClr val="bg2"/>
                </a:solidFill>
              </a:rPr>
              <a:t>It is worth noting that NRAs apply identical or similar regulations concerning CQ indicators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50</a:t>
            </a:fld>
            <a:endParaRPr lang="fr-FR"/>
          </a:p>
        </p:txBody>
      </p:sp>
      <p:sp>
        <p:nvSpPr>
          <p:cNvPr id="8" name="Titre 1">
            <a:extLst>
              <a:ext uri="{FF2B5EF4-FFF2-40B4-BE49-F238E27FC236}">
                <a16:creationId xmlns:a16="http://schemas.microsoft.com/office/drawing/2014/main" id="{C740E640-CB17-4318-9E26-8B1D6A3E76BC}"/>
              </a:ext>
            </a:extLst>
          </p:cNvPr>
          <p:cNvSpPr>
            <a:spLocks noGrp="1"/>
          </p:cNvSpPr>
          <p:nvPr>
            <p:ph type="title"/>
          </p:nvPr>
        </p:nvSpPr>
        <p:spPr>
          <a:xfrm>
            <a:off x="3287688" y="441793"/>
            <a:ext cx="8294714" cy="975845"/>
          </a:xfrm>
        </p:spPr>
        <p:txBody>
          <a:bodyPr/>
          <a:lstStyle/>
          <a:p>
            <a:r>
              <a:rPr lang="en-GB"/>
              <a:t>Main Gas CQ Findings (1)</a:t>
            </a:r>
          </a:p>
        </p:txBody>
      </p:sp>
    </p:spTree>
    <p:extLst>
      <p:ext uri="{BB962C8B-B14F-4D97-AF65-F5344CB8AC3E}">
        <p14:creationId xmlns:p14="http://schemas.microsoft.com/office/powerpoint/2010/main" val="527803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sz="2000">
                <a:solidFill>
                  <a:schemeClr val="bg2"/>
                </a:solidFill>
              </a:rPr>
              <a:t>CQ requirements vary greatly depending on the customer type or on the company involved </a:t>
            </a:r>
          </a:p>
          <a:p>
            <a:pPr>
              <a:buClr>
                <a:schemeClr val="bg2"/>
              </a:buClr>
            </a:pPr>
            <a:endParaRPr lang="en-US" sz="2000">
              <a:solidFill>
                <a:schemeClr val="bg2"/>
              </a:solidFill>
            </a:endParaRPr>
          </a:p>
          <a:p>
            <a:pPr lvl="1">
              <a:buClr>
                <a:schemeClr val="bg2"/>
              </a:buClr>
            </a:pPr>
            <a:r>
              <a:rPr lang="en-US" sz="1800">
                <a:solidFill>
                  <a:schemeClr val="bg2"/>
                </a:solidFill>
              </a:rPr>
              <a:t>CQ requirements in different countries depend significantly on the customer type, the pressure level and location </a:t>
            </a:r>
          </a:p>
          <a:p>
            <a:pPr lvl="1">
              <a:buClr>
                <a:schemeClr val="bg2"/>
              </a:buClr>
            </a:pPr>
            <a:endParaRPr lang="en-US" sz="1800">
              <a:solidFill>
                <a:schemeClr val="bg2"/>
              </a:solidFill>
            </a:endParaRPr>
          </a:p>
          <a:p>
            <a:pPr lvl="1">
              <a:buClr>
                <a:schemeClr val="bg2"/>
              </a:buClr>
            </a:pPr>
            <a:r>
              <a:rPr lang="en-US" sz="1800">
                <a:solidFill>
                  <a:schemeClr val="bg2"/>
                </a:solidFill>
              </a:rPr>
              <a:t>Furthermore, many countries set different requirements (time limits, set of indicators) depending on the type of company involved (TSO, DSO, supplier) </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51</a:t>
            </a:fld>
            <a:endParaRPr lang="fr-FR"/>
          </a:p>
        </p:txBody>
      </p:sp>
      <p:sp>
        <p:nvSpPr>
          <p:cNvPr id="8" name="Titre 1">
            <a:extLst>
              <a:ext uri="{FF2B5EF4-FFF2-40B4-BE49-F238E27FC236}">
                <a16:creationId xmlns:a16="http://schemas.microsoft.com/office/drawing/2014/main" id="{C4B6A31F-7841-46B2-AA30-38F5F64A6AC3}"/>
              </a:ext>
            </a:extLst>
          </p:cNvPr>
          <p:cNvSpPr>
            <a:spLocks noGrp="1"/>
          </p:cNvSpPr>
          <p:nvPr>
            <p:ph type="title"/>
          </p:nvPr>
        </p:nvSpPr>
        <p:spPr>
          <a:xfrm>
            <a:off x="3287688" y="441793"/>
            <a:ext cx="8294714" cy="975845"/>
          </a:xfrm>
        </p:spPr>
        <p:txBody>
          <a:bodyPr/>
          <a:lstStyle/>
          <a:p>
            <a:r>
              <a:rPr lang="en-GB"/>
              <a:t>Main Gas CQ Findings (2)</a:t>
            </a:r>
          </a:p>
        </p:txBody>
      </p:sp>
    </p:spTree>
    <p:extLst>
      <p:ext uri="{BB962C8B-B14F-4D97-AF65-F5344CB8AC3E}">
        <p14:creationId xmlns:p14="http://schemas.microsoft.com/office/powerpoint/2010/main" val="1477214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sz="2000">
                <a:solidFill>
                  <a:schemeClr val="bg2"/>
                </a:solidFill>
              </a:rPr>
              <a:t>There is an increased focus by NRAs on the quality of the services provided to customers</a:t>
            </a:r>
          </a:p>
          <a:p>
            <a:pPr>
              <a:buClr>
                <a:schemeClr val="bg2"/>
              </a:buClr>
            </a:pPr>
            <a:endParaRPr lang="en-US" sz="2000">
              <a:solidFill>
                <a:schemeClr val="bg2"/>
              </a:solidFill>
            </a:endParaRPr>
          </a:p>
          <a:p>
            <a:pPr lvl="1">
              <a:buClr>
                <a:schemeClr val="bg2"/>
              </a:buClr>
            </a:pPr>
            <a:r>
              <a:rPr lang="en-US" sz="1800">
                <a:solidFill>
                  <a:schemeClr val="bg2"/>
                </a:solidFill>
              </a:rPr>
              <a:t>Similar to past Benchmarking Reports, it can be seen, that the NRAs devote significant attention to the CQ of the services provided </a:t>
            </a:r>
          </a:p>
          <a:p>
            <a:pPr>
              <a:buClr>
                <a:schemeClr val="bg2"/>
              </a:buClr>
            </a:pPr>
            <a:endParaRPr lang="en-US" sz="2000">
              <a:solidFill>
                <a:schemeClr val="bg2"/>
              </a:solidFill>
            </a:endParaRPr>
          </a:p>
          <a:p>
            <a:pPr>
              <a:buClr>
                <a:schemeClr val="bg2"/>
              </a:buClr>
            </a:pPr>
            <a:r>
              <a:rPr lang="en-US" sz="2000">
                <a:solidFill>
                  <a:schemeClr val="bg2"/>
                </a:solidFill>
              </a:rPr>
              <a:t>CQ is mainly focused on the DSO’s relationship with customers </a:t>
            </a:r>
          </a:p>
          <a:p>
            <a:pPr>
              <a:buClr>
                <a:schemeClr val="bg2"/>
              </a:buClr>
            </a:pPr>
            <a:endParaRPr lang="en-US" sz="2000">
              <a:solidFill>
                <a:schemeClr val="bg2"/>
              </a:solidFill>
            </a:endParaRPr>
          </a:p>
          <a:p>
            <a:pPr lvl="1">
              <a:buClr>
                <a:schemeClr val="bg2"/>
              </a:buClr>
            </a:pPr>
            <a:r>
              <a:rPr lang="en-US" sz="1800">
                <a:solidFill>
                  <a:schemeClr val="bg2"/>
                </a:solidFill>
              </a:rPr>
              <a:t>The reporting countries are focused more on the DSOs’ CQ obligations rather than those of the suppliers’ as the distribution activities are closely linked to customers </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52</a:t>
            </a:fld>
            <a:endParaRPr lang="fr-FR"/>
          </a:p>
        </p:txBody>
      </p:sp>
      <p:sp>
        <p:nvSpPr>
          <p:cNvPr id="8" name="Titre 1">
            <a:extLst>
              <a:ext uri="{FF2B5EF4-FFF2-40B4-BE49-F238E27FC236}">
                <a16:creationId xmlns:a16="http://schemas.microsoft.com/office/drawing/2014/main" id="{11933BF8-CA5C-480C-BF94-966049B9B871}"/>
              </a:ext>
            </a:extLst>
          </p:cNvPr>
          <p:cNvSpPr>
            <a:spLocks noGrp="1"/>
          </p:cNvSpPr>
          <p:nvPr>
            <p:ph type="title"/>
          </p:nvPr>
        </p:nvSpPr>
        <p:spPr>
          <a:xfrm>
            <a:off x="3287688" y="441793"/>
            <a:ext cx="8294714" cy="975845"/>
          </a:xfrm>
        </p:spPr>
        <p:txBody>
          <a:bodyPr/>
          <a:lstStyle/>
          <a:p>
            <a:r>
              <a:rPr lang="en-GB"/>
              <a:t>Main Gas CQ Findings (3)</a:t>
            </a:r>
          </a:p>
        </p:txBody>
      </p:sp>
    </p:spTree>
    <p:extLst>
      <p:ext uri="{BB962C8B-B14F-4D97-AF65-F5344CB8AC3E}">
        <p14:creationId xmlns:p14="http://schemas.microsoft.com/office/powerpoint/2010/main" val="2714753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sz="2000">
                <a:solidFill>
                  <a:schemeClr val="bg2"/>
                </a:solidFill>
              </a:rPr>
              <a:t>There is a general trend towards the use of Guaranteed Indicators (GIs) for which customers must receive compensation</a:t>
            </a:r>
          </a:p>
          <a:p>
            <a:pPr>
              <a:buClr>
                <a:schemeClr val="bg2"/>
              </a:buClr>
            </a:pPr>
            <a:endParaRPr lang="en-US" sz="2000">
              <a:solidFill>
                <a:schemeClr val="bg2"/>
              </a:solidFill>
            </a:endParaRPr>
          </a:p>
          <a:p>
            <a:pPr>
              <a:buClr>
                <a:schemeClr val="bg2"/>
              </a:buClr>
            </a:pPr>
            <a:r>
              <a:rPr lang="en-US" sz="2000">
                <a:solidFill>
                  <a:schemeClr val="bg2"/>
                </a:solidFill>
              </a:rPr>
              <a:t>Regulation of these GIs shows clear variations</a:t>
            </a:r>
          </a:p>
          <a:p>
            <a:pPr>
              <a:buClr>
                <a:schemeClr val="bg2"/>
              </a:buClr>
            </a:pPr>
            <a:endParaRPr lang="en-US" sz="2000">
              <a:solidFill>
                <a:schemeClr val="bg2"/>
              </a:solidFill>
            </a:endParaRPr>
          </a:p>
          <a:p>
            <a:pPr lvl="1">
              <a:buClr>
                <a:schemeClr val="bg2"/>
              </a:buClr>
            </a:pPr>
            <a:r>
              <a:rPr lang="en-US" sz="1800">
                <a:solidFill>
                  <a:schemeClr val="bg2"/>
                </a:solidFill>
              </a:rPr>
              <a:t>Compensations are paid automatically or on customer request </a:t>
            </a:r>
          </a:p>
          <a:p>
            <a:pPr lvl="1">
              <a:buClr>
                <a:schemeClr val="bg2"/>
              </a:buClr>
            </a:pPr>
            <a:r>
              <a:rPr lang="en-US" sz="1800">
                <a:solidFill>
                  <a:schemeClr val="bg2"/>
                </a:solidFill>
              </a:rPr>
              <a:t>The amount of compensation can be set in various ways  </a:t>
            </a:r>
          </a:p>
          <a:p>
            <a:pPr lvl="2">
              <a:buClr>
                <a:schemeClr val="bg2"/>
              </a:buClr>
            </a:pPr>
            <a:r>
              <a:rPr lang="en-US" sz="1600">
                <a:solidFill>
                  <a:schemeClr val="bg2"/>
                </a:solidFill>
              </a:rPr>
              <a:t>as a fixed value or as a fixed value per day (period), </a:t>
            </a:r>
          </a:p>
          <a:p>
            <a:pPr lvl="2">
              <a:buClr>
                <a:schemeClr val="bg2"/>
              </a:buClr>
            </a:pPr>
            <a:r>
              <a:rPr lang="en-US" sz="1600">
                <a:solidFill>
                  <a:schemeClr val="bg2"/>
                </a:solidFill>
              </a:rPr>
              <a:t>depending on the customer’s bill or on the payment for a service,  </a:t>
            </a:r>
          </a:p>
          <a:p>
            <a:pPr lvl="2">
              <a:buClr>
                <a:schemeClr val="bg2"/>
              </a:buClr>
            </a:pPr>
            <a:r>
              <a:rPr lang="en-US" sz="1600">
                <a:solidFill>
                  <a:schemeClr val="bg2"/>
                </a:solidFill>
              </a:rPr>
              <a:t>as amount being subtracted from the bill or as a direct payment to the customer </a:t>
            </a:r>
          </a:p>
          <a:p>
            <a:pPr lvl="1">
              <a:buClr>
                <a:schemeClr val="bg2"/>
              </a:buClr>
            </a:pPr>
            <a:r>
              <a:rPr lang="en-US" sz="1800">
                <a:solidFill>
                  <a:schemeClr val="bg2"/>
                </a:solidFill>
              </a:rPr>
              <a:t>Some countries have introduced a maximum yearly amount that a customer can receive for non-compliance</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53</a:t>
            </a:fld>
            <a:endParaRPr lang="fr-FR"/>
          </a:p>
        </p:txBody>
      </p:sp>
      <p:sp>
        <p:nvSpPr>
          <p:cNvPr id="8" name="Titre 1">
            <a:extLst>
              <a:ext uri="{FF2B5EF4-FFF2-40B4-BE49-F238E27FC236}">
                <a16:creationId xmlns:a16="http://schemas.microsoft.com/office/drawing/2014/main" id="{F404C206-BB24-4E25-95DA-5CE9FE219DF9}"/>
              </a:ext>
            </a:extLst>
          </p:cNvPr>
          <p:cNvSpPr>
            <a:spLocks noGrp="1"/>
          </p:cNvSpPr>
          <p:nvPr>
            <p:ph type="title"/>
          </p:nvPr>
        </p:nvSpPr>
        <p:spPr>
          <a:xfrm>
            <a:off x="3287688" y="441793"/>
            <a:ext cx="8294714" cy="975845"/>
          </a:xfrm>
        </p:spPr>
        <p:txBody>
          <a:bodyPr/>
          <a:lstStyle/>
          <a:p>
            <a:r>
              <a:rPr lang="en-GB"/>
              <a:t>Main Gas CQ Findings (4)</a:t>
            </a:r>
          </a:p>
        </p:txBody>
      </p:sp>
    </p:spTree>
    <p:extLst>
      <p:ext uri="{BB962C8B-B14F-4D97-AF65-F5344CB8AC3E}">
        <p14:creationId xmlns:p14="http://schemas.microsoft.com/office/powerpoint/2010/main" val="23593944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Main Gas CQ Recommendations (1)</a:t>
            </a:r>
          </a:p>
        </p:txBody>
      </p:sp>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sz="2000">
                <a:solidFill>
                  <a:schemeClr val="bg2"/>
                </a:solidFill>
              </a:rPr>
              <a:t>Perform regular reviews of national regulations</a:t>
            </a:r>
          </a:p>
          <a:p>
            <a:pPr>
              <a:buClr>
                <a:schemeClr val="bg2"/>
              </a:buClr>
            </a:pPr>
            <a:endParaRPr lang="en-US" sz="2000">
              <a:solidFill>
                <a:schemeClr val="bg2"/>
              </a:solidFill>
            </a:endParaRPr>
          </a:p>
          <a:p>
            <a:pPr lvl="1">
              <a:buClr>
                <a:schemeClr val="bg2"/>
              </a:buClr>
            </a:pPr>
            <a:r>
              <a:rPr lang="en-US" sz="1800">
                <a:solidFill>
                  <a:schemeClr val="bg2"/>
                </a:solidFill>
              </a:rPr>
              <a:t>It is important to regularly review the CQ indicators, taking into account the development of national conditions and the expectations of customers </a:t>
            </a:r>
          </a:p>
          <a:p>
            <a:pPr lvl="1">
              <a:buClr>
                <a:schemeClr val="bg2"/>
              </a:buClr>
            </a:pPr>
            <a:endParaRPr lang="en-US" sz="1800">
              <a:solidFill>
                <a:schemeClr val="bg2"/>
              </a:solidFill>
            </a:endParaRPr>
          </a:p>
          <a:p>
            <a:pPr lvl="1">
              <a:buClr>
                <a:schemeClr val="bg2"/>
              </a:buClr>
            </a:pPr>
            <a:r>
              <a:rPr lang="en-US" sz="1800">
                <a:solidFill>
                  <a:schemeClr val="bg2"/>
                </a:solidFill>
              </a:rPr>
              <a:t>The most important factor in this process is the availability of wide and reliable data </a:t>
            </a:r>
          </a:p>
          <a:p>
            <a:pPr lvl="1">
              <a:buClr>
                <a:schemeClr val="bg2"/>
              </a:buClr>
            </a:pPr>
            <a:endParaRPr lang="en-US" sz="1800">
              <a:solidFill>
                <a:schemeClr val="bg2"/>
              </a:solidFill>
            </a:endParaRPr>
          </a:p>
          <a:p>
            <a:pPr lvl="1">
              <a:buClr>
                <a:schemeClr val="bg2"/>
              </a:buClr>
            </a:pPr>
            <a:r>
              <a:rPr lang="en-US" sz="1800">
                <a:solidFill>
                  <a:schemeClr val="bg2"/>
                </a:solidFill>
              </a:rPr>
              <a:t>Therefore, it should be examined if additional indicators or requirements should be monitored</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54</a:t>
            </a:fld>
            <a:endParaRPr lang="fr-FR"/>
          </a:p>
        </p:txBody>
      </p:sp>
    </p:spTree>
    <p:extLst>
      <p:ext uri="{BB962C8B-B14F-4D97-AF65-F5344CB8AC3E}">
        <p14:creationId xmlns:p14="http://schemas.microsoft.com/office/powerpoint/2010/main" val="1638862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Main Gas CQ Recommendations (2)</a:t>
            </a:r>
          </a:p>
        </p:txBody>
      </p:sp>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sz="2000">
                <a:solidFill>
                  <a:schemeClr val="bg2"/>
                </a:solidFill>
              </a:rPr>
              <a:t>Pursue a further harmonisation of CQ indicator definitions</a:t>
            </a:r>
          </a:p>
          <a:p>
            <a:pPr>
              <a:buClr>
                <a:schemeClr val="bg2"/>
              </a:buClr>
            </a:pPr>
            <a:endParaRPr lang="en-US" sz="2000">
              <a:solidFill>
                <a:schemeClr val="bg2"/>
              </a:solidFill>
            </a:endParaRPr>
          </a:p>
          <a:p>
            <a:pPr lvl="1">
              <a:buClr>
                <a:schemeClr val="bg2"/>
              </a:buClr>
            </a:pPr>
            <a:r>
              <a:rPr lang="en-US" sz="1800">
                <a:solidFill>
                  <a:schemeClr val="bg2"/>
                </a:solidFill>
              </a:rPr>
              <a:t>Harmonising the definitions would facilitate a more consistent and understandable database </a:t>
            </a:r>
          </a:p>
          <a:p>
            <a:pPr lvl="1">
              <a:buClr>
                <a:schemeClr val="bg2"/>
              </a:buClr>
            </a:pPr>
            <a:endParaRPr lang="en-US" sz="1800">
              <a:solidFill>
                <a:schemeClr val="bg2"/>
              </a:solidFill>
            </a:endParaRPr>
          </a:p>
          <a:p>
            <a:pPr lvl="1">
              <a:buClr>
                <a:schemeClr val="bg2"/>
              </a:buClr>
            </a:pPr>
            <a:r>
              <a:rPr lang="en-US" sz="1800">
                <a:solidFill>
                  <a:schemeClr val="bg2"/>
                </a:solidFill>
              </a:rPr>
              <a:t>Comparisons are sometimes difficult to make as the regulation of a given activity can be achieved in many ways, depending on the country </a:t>
            </a:r>
          </a:p>
          <a:p>
            <a:pPr lvl="1">
              <a:buClr>
                <a:schemeClr val="bg2"/>
              </a:buClr>
            </a:pPr>
            <a:endParaRPr lang="en-US" sz="1800">
              <a:solidFill>
                <a:schemeClr val="bg2"/>
              </a:solidFill>
            </a:endParaRPr>
          </a:p>
          <a:p>
            <a:pPr lvl="1">
              <a:buClr>
                <a:schemeClr val="bg2"/>
              </a:buClr>
            </a:pPr>
            <a:r>
              <a:rPr lang="en-US" sz="1800">
                <a:solidFill>
                  <a:schemeClr val="bg2"/>
                </a:solidFill>
              </a:rPr>
              <a:t>A clear framework and harmonised parameters, definitions and principles of indicator measurement can help the analysis of the results and thus the identification of further possible improvements and recommendations</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55</a:t>
            </a:fld>
            <a:endParaRPr lang="fr-FR"/>
          </a:p>
        </p:txBody>
      </p:sp>
    </p:spTree>
    <p:extLst>
      <p:ext uri="{BB962C8B-B14F-4D97-AF65-F5344CB8AC3E}">
        <p14:creationId xmlns:p14="http://schemas.microsoft.com/office/powerpoint/2010/main" val="15212741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Main Gas CQ Recommendations (3)</a:t>
            </a:r>
          </a:p>
        </p:txBody>
      </p:sp>
      <p:sp>
        <p:nvSpPr>
          <p:cNvPr id="3" name="Espace réservé du contenu 2"/>
          <p:cNvSpPr>
            <a:spLocks noGrp="1"/>
          </p:cNvSpPr>
          <p:nvPr>
            <p:ph idx="1"/>
          </p:nvPr>
        </p:nvSpPr>
        <p:spPr>
          <a:xfrm>
            <a:off x="1981200" y="1600202"/>
            <a:ext cx="7499176" cy="4525963"/>
          </a:xfrm>
        </p:spPr>
        <p:txBody>
          <a:bodyPr>
            <a:noAutofit/>
          </a:bodyPr>
          <a:lstStyle/>
          <a:p>
            <a:pPr>
              <a:buClr>
                <a:schemeClr val="bg2"/>
              </a:buClr>
            </a:pPr>
            <a:r>
              <a:rPr lang="en-US" sz="2000">
                <a:solidFill>
                  <a:schemeClr val="bg2"/>
                </a:solidFill>
              </a:rPr>
              <a:t>NRAs should monitor indicators in all forms of communication for more accurate performance levels </a:t>
            </a:r>
          </a:p>
          <a:p>
            <a:pPr>
              <a:buClr>
                <a:schemeClr val="bg2"/>
              </a:buClr>
            </a:pPr>
            <a:endParaRPr lang="en-US" sz="2000">
              <a:solidFill>
                <a:schemeClr val="bg2"/>
              </a:solidFill>
            </a:endParaRPr>
          </a:p>
          <a:p>
            <a:pPr lvl="1">
              <a:buClr>
                <a:schemeClr val="bg2"/>
              </a:buClr>
            </a:pPr>
            <a:r>
              <a:rPr lang="en-US" sz="1800">
                <a:solidFill>
                  <a:schemeClr val="bg2"/>
                </a:solidFill>
              </a:rPr>
              <a:t>It is recommended for NRAs, to regulate the performance of the service level provided to customers through every form of communication, such as phone, e-mail and online, and through visits to customer centres </a:t>
            </a:r>
          </a:p>
          <a:p>
            <a:pPr lvl="1">
              <a:buClr>
                <a:schemeClr val="bg2"/>
              </a:buClr>
            </a:pPr>
            <a:endParaRPr lang="en-US" sz="1800">
              <a:solidFill>
                <a:schemeClr val="bg2"/>
              </a:solidFill>
            </a:endParaRPr>
          </a:p>
          <a:p>
            <a:pPr lvl="1">
              <a:buClr>
                <a:schemeClr val="bg2"/>
              </a:buClr>
            </a:pPr>
            <a:r>
              <a:rPr lang="en-US" sz="1800">
                <a:solidFill>
                  <a:schemeClr val="bg2"/>
                </a:solidFill>
              </a:rPr>
              <a:t>The increasingly important field of phone contacts should be monitored, especially in the performances of DSOs and suppliers </a:t>
            </a:r>
          </a:p>
          <a:p>
            <a:pPr lvl="1">
              <a:buClr>
                <a:schemeClr val="bg2"/>
              </a:buClr>
            </a:pPr>
            <a:endParaRPr lang="en-US" sz="1800">
              <a:solidFill>
                <a:schemeClr val="bg2"/>
              </a:solidFill>
            </a:endParaRPr>
          </a:p>
          <a:p>
            <a:pPr lvl="1">
              <a:buClr>
                <a:schemeClr val="bg2"/>
              </a:buClr>
            </a:pPr>
            <a:r>
              <a:rPr lang="en-US" sz="1800">
                <a:solidFill>
                  <a:schemeClr val="bg2"/>
                </a:solidFill>
              </a:rPr>
              <a:t>Attention should be paid not only to the speed but also to thoroughness and usefulness of a response</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56</a:t>
            </a:fld>
            <a:endParaRPr lang="fr-FR"/>
          </a:p>
        </p:txBody>
      </p:sp>
    </p:spTree>
    <p:extLst>
      <p:ext uri="{BB962C8B-B14F-4D97-AF65-F5344CB8AC3E}">
        <p14:creationId xmlns:p14="http://schemas.microsoft.com/office/powerpoint/2010/main" val="38937087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80723-F498-DDE9-FAE2-175AC01C678E}"/>
              </a:ext>
            </a:extLst>
          </p:cNvPr>
          <p:cNvSpPr/>
          <p:nvPr/>
        </p:nvSpPr>
        <p:spPr>
          <a:xfrm>
            <a:off x="0" y="1927123"/>
            <a:ext cx="12192000" cy="4930877"/>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re 1"/>
          <p:cNvSpPr>
            <a:spLocks noGrp="1"/>
          </p:cNvSpPr>
          <p:nvPr>
            <p:ph type="title"/>
          </p:nvPr>
        </p:nvSpPr>
        <p:spPr>
          <a:xfrm>
            <a:off x="3287687" y="441793"/>
            <a:ext cx="6534739" cy="975845"/>
          </a:xfrm>
        </p:spPr>
        <p:txBody>
          <a:bodyPr>
            <a:noAutofit/>
          </a:bodyPr>
          <a:lstStyle/>
          <a:p>
            <a:r>
              <a:rPr lang="en-US" sz="2000"/>
              <a:t>CEER-ECRB </a:t>
            </a:r>
            <a:r>
              <a:rPr lang="en-BE" sz="2000"/>
              <a:t>W</a:t>
            </a:r>
            <a:r>
              <a:rPr lang="en-US" sz="2000" err="1"/>
              <a:t>ebinar</a:t>
            </a:r>
            <a:r>
              <a:rPr lang="en-US" sz="2000"/>
              <a:t> on the 7</a:t>
            </a:r>
            <a:r>
              <a:rPr lang="en-US" sz="2000" baseline="30000"/>
              <a:t>th</a:t>
            </a:r>
            <a:r>
              <a:rPr lang="en-US" sz="2000"/>
              <a:t> Benchmarking Report on </a:t>
            </a:r>
            <a:r>
              <a:rPr lang="en-BE" sz="2000"/>
              <a:t>the </a:t>
            </a:r>
            <a:r>
              <a:rPr lang="en-US" sz="2000"/>
              <a:t>Quality of Electricity and Gas Supply</a:t>
            </a:r>
            <a:endParaRPr lang="en-GB" sz="2000"/>
          </a:p>
        </p:txBody>
      </p:sp>
      <p:sp>
        <p:nvSpPr>
          <p:cNvPr id="6" name="Content Placeholder 5">
            <a:extLst>
              <a:ext uri="{FF2B5EF4-FFF2-40B4-BE49-F238E27FC236}">
                <a16:creationId xmlns:a16="http://schemas.microsoft.com/office/drawing/2014/main" id="{8CD7A80E-6A26-94F0-F271-18253C8F30CE}"/>
              </a:ext>
            </a:extLst>
          </p:cNvPr>
          <p:cNvSpPr>
            <a:spLocks noGrp="1"/>
          </p:cNvSpPr>
          <p:nvPr>
            <p:ph idx="1"/>
          </p:nvPr>
        </p:nvSpPr>
        <p:spPr>
          <a:xfrm>
            <a:off x="609600" y="2271252"/>
            <a:ext cx="6544586" cy="3854915"/>
          </a:xfrm>
        </p:spPr>
        <p:txBody>
          <a:bodyPr/>
          <a:lstStyle/>
          <a:p>
            <a:pPr marL="50623" indent="0">
              <a:buNone/>
            </a:pPr>
            <a:r>
              <a:rPr lang="en-US" sz="2400" b="1">
                <a:solidFill>
                  <a:schemeClr val="bg1"/>
                </a:solidFill>
              </a:rPr>
              <a:t>Clarificatory Q&amp;A</a:t>
            </a:r>
            <a:endParaRPr lang="en-BE" b="1">
              <a:solidFill>
                <a:schemeClr val="bg1"/>
              </a:solidFill>
            </a:endParaRPr>
          </a:p>
          <a:p>
            <a:pPr marL="50623" indent="0">
              <a:buNone/>
            </a:pPr>
            <a:endParaRPr lang="en-BE"/>
          </a:p>
        </p:txBody>
      </p:sp>
      <p:pic>
        <p:nvPicPr>
          <p:cNvPr id="4" name="Picture 3" descr="Graphical user interface&#10;&#10;Description automatically generated with low confidence">
            <a:extLst>
              <a:ext uri="{FF2B5EF4-FFF2-40B4-BE49-F238E27FC236}">
                <a16:creationId xmlns:a16="http://schemas.microsoft.com/office/drawing/2014/main" id="{452BCBF7-45FF-38FD-873E-871032E84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0438" y="2271252"/>
            <a:ext cx="2985310" cy="4222768"/>
          </a:xfrm>
          <a:prstGeom prst="rect">
            <a:avLst/>
          </a:prstGeom>
        </p:spPr>
      </p:pic>
    </p:spTree>
    <p:extLst>
      <p:ext uri="{BB962C8B-B14F-4D97-AF65-F5344CB8AC3E}">
        <p14:creationId xmlns:p14="http://schemas.microsoft.com/office/powerpoint/2010/main" val="3850756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80723-F498-DDE9-FAE2-175AC01C678E}"/>
              </a:ext>
            </a:extLst>
          </p:cNvPr>
          <p:cNvSpPr/>
          <p:nvPr/>
        </p:nvSpPr>
        <p:spPr>
          <a:xfrm>
            <a:off x="0" y="1927123"/>
            <a:ext cx="12192000" cy="4930877"/>
          </a:xfrm>
          <a:prstGeom prst="rect">
            <a:avLst/>
          </a:prstGeom>
          <a:solidFill>
            <a:srgbClr val="75A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re 1"/>
          <p:cNvSpPr>
            <a:spLocks noGrp="1"/>
          </p:cNvSpPr>
          <p:nvPr>
            <p:ph type="title"/>
          </p:nvPr>
        </p:nvSpPr>
        <p:spPr>
          <a:xfrm>
            <a:off x="3287687" y="441793"/>
            <a:ext cx="6623229" cy="975845"/>
          </a:xfrm>
        </p:spPr>
        <p:txBody>
          <a:bodyPr>
            <a:noAutofit/>
          </a:bodyPr>
          <a:lstStyle/>
          <a:p>
            <a:r>
              <a:rPr lang="en-US" sz="2000"/>
              <a:t>CEER-ECRB </a:t>
            </a:r>
            <a:r>
              <a:rPr lang="en-BE" sz="2000"/>
              <a:t>W</a:t>
            </a:r>
            <a:r>
              <a:rPr lang="en-US" sz="2000" err="1"/>
              <a:t>ebinar</a:t>
            </a:r>
            <a:r>
              <a:rPr lang="en-US" sz="2000"/>
              <a:t> on the 7</a:t>
            </a:r>
            <a:r>
              <a:rPr lang="en-US" sz="2000" baseline="30000"/>
              <a:t>th</a:t>
            </a:r>
            <a:r>
              <a:rPr lang="en-US" sz="2000"/>
              <a:t> Benchmarking Report on </a:t>
            </a:r>
            <a:r>
              <a:rPr lang="en-BE" sz="2000"/>
              <a:t>the </a:t>
            </a:r>
            <a:r>
              <a:rPr lang="en-US" sz="2000"/>
              <a:t>Quality of Electricity and Gas Supply</a:t>
            </a:r>
            <a:endParaRPr lang="en-GB" sz="2000"/>
          </a:p>
        </p:txBody>
      </p:sp>
      <p:sp>
        <p:nvSpPr>
          <p:cNvPr id="6" name="Content Placeholder 5">
            <a:extLst>
              <a:ext uri="{FF2B5EF4-FFF2-40B4-BE49-F238E27FC236}">
                <a16:creationId xmlns:a16="http://schemas.microsoft.com/office/drawing/2014/main" id="{8CD7A80E-6A26-94F0-F271-18253C8F30CE}"/>
              </a:ext>
            </a:extLst>
          </p:cNvPr>
          <p:cNvSpPr>
            <a:spLocks noGrp="1"/>
          </p:cNvSpPr>
          <p:nvPr>
            <p:ph idx="1"/>
          </p:nvPr>
        </p:nvSpPr>
        <p:spPr>
          <a:xfrm>
            <a:off x="609600" y="2271252"/>
            <a:ext cx="6544586" cy="3854915"/>
          </a:xfrm>
        </p:spPr>
        <p:txBody>
          <a:bodyPr/>
          <a:lstStyle/>
          <a:p>
            <a:pPr marL="50623" indent="0">
              <a:buNone/>
            </a:pPr>
            <a:r>
              <a:rPr lang="en-US" sz="2400">
                <a:solidFill>
                  <a:srgbClr val="00457D"/>
                </a:solidFill>
              </a:rPr>
              <a:t>Closing remarks</a:t>
            </a:r>
            <a:endParaRPr lang="en-BE" sz="2400">
              <a:solidFill>
                <a:srgbClr val="00457D"/>
              </a:solidFill>
            </a:endParaRPr>
          </a:p>
          <a:p>
            <a:pPr marL="50623" indent="0">
              <a:buNone/>
            </a:pPr>
            <a:r>
              <a:rPr lang="en-US" sz="2400" b="1">
                <a:solidFill>
                  <a:schemeClr val="bg1"/>
                </a:solidFill>
              </a:rPr>
              <a:t>Edin Zametica (SERC)</a:t>
            </a:r>
            <a:endParaRPr lang="en-BE" sz="2400" b="1">
              <a:solidFill>
                <a:schemeClr val="bg1"/>
              </a:solidFill>
            </a:endParaRPr>
          </a:p>
          <a:p>
            <a:pPr marL="50623" indent="0">
              <a:buNone/>
            </a:pPr>
            <a:r>
              <a:rPr lang="en-US" sz="2400" b="1">
                <a:solidFill>
                  <a:schemeClr val="bg1"/>
                </a:solidFill>
              </a:rPr>
              <a:t>Chair of the ECRB Customers and Retail Markets Working Group </a:t>
            </a:r>
            <a:endParaRPr lang="en-BE" sz="2400">
              <a:solidFill>
                <a:schemeClr val="bg1"/>
              </a:solidFill>
            </a:endParaRPr>
          </a:p>
          <a:p>
            <a:pPr marL="50623" indent="0">
              <a:buNone/>
            </a:pPr>
            <a:endParaRPr lang="en-BE"/>
          </a:p>
          <a:p>
            <a:pPr marL="50623" indent="0">
              <a:buNone/>
            </a:pPr>
            <a:endParaRPr lang="en-BE"/>
          </a:p>
        </p:txBody>
      </p:sp>
      <p:pic>
        <p:nvPicPr>
          <p:cNvPr id="4" name="Picture 3" descr="Graphical user interface&#10;&#10;Description automatically generated with low confidence">
            <a:extLst>
              <a:ext uri="{FF2B5EF4-FFF2-40B4-BE49-F238E27FC236}">
                <a16:creationId xmlns:a16="http://schemas.microsoft.com/office/drawing/2014/main" id="{452BCBF7-45FF-38FD-873E-871032E84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0438" y="2271252"/>
            <a:ext cx="2985310" cy="4222768"/>
          </a:xfrm>
          <a:prstGeom prst="rect">
            <a:avLst/>
          </a:prstGeom>
        </p:spPr>
      </p:pic>
    </p:spTree>
    <p:extLst>
      <p:ext uri="{BB962C8B-B14F-4D97-AF65-F5344CB8AC3E}">
        <p14:creationId xmlns:p14="http://schemas.microsoft.com/office/powerpoint/2010/main" val="19787948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2"/>
          <a:stretch>
            <a:fillRect/>
          </a:stretch>
        </p:blipFill>
        <p:spPr>
          <a:xfrm>
            <a:off x="1591686" y="2770933"/>
            <a:ext cx="3843007" cy="1716066"/>
          </a:xfrm>
          <a:prstGeom prst="rect">
            <a:avLst/>
          </a:prstGeom>
          <a:noFill/>
          <a:ln>
            <a:noFill/>
          </a:ln>
        </p:spPr>
      </p:pic>
      <p:sp>
        <p:nvSpPr>
          <p:cNvPr id="3" name="Titre 4"/>
          <p:cNvSpPr txBox="1"/>
          <p:nvPr/>
        </p:nvSpPr>
        <p:spPr>
          <a:xfrm>
            <a:off x="2178560" y="1026758"/>
            <a:ext cx="7834880" cy="975564"/>
          </a:xfrm>
          <a:prstGeom prst="rect">
            <a:avLst/>
          </a:prstGeom>
          <a:noFill/>
          <a:ln>
            <a:noFill/>
          </a:ln>
        </p:spPr>
        <p:txBody>
          <a:bodyPr vert="horz" wrap="square" lIns="91430" tIns="45720" rIns="91430" bIns="45720" anchor="ctr" anchorCtr="0" compatLnSpc="1"/>
          <a:lstStyle/>
          <a:p>
            <a:pPr defTabSz="914143">
              <a:defRPr sz="1800" b="0" i="0" u="none" strike="noStrike" kern="0" cap="none" spc="0" baseline="0">
                <a:solidFill>
                  <a:srgbClr val="000000"/>
                </a:solidFill>
                <a:uFillTx/>
              </a:defRPr>
            </a:pPr>
            <a:r>
              <a:rPr lang="en-GB" sz="4200" b="1" kern="0">
                <a:solidFill>
                  <a:srgbClr val="00457D"/>
                </a:solidFill>
                <a:latin typeface="Arial"/>
                <a:cs typeface="Arial"/>
              </a:rPr>
              <a:t>Thank you for your attention!</a:t>
            </a:r>
          </a:p>
        </p:txBody>
      </p:sp>
      <p:sp>
        <p:nvSpPr>
          <p:cNvPr id="5" name="Rectangle 6"/>
          <p:cNvSpPr/>
          <p:nvPr/>
        </p:nvSpPr>
        <p:spPr>
          <a:xfrm>
            <a:off x="2475698" y="5268833"/>
            <a:ext cx="1518364" cy="369332"/>
          </a:xfrm>
          <a:prstGeom prst="rect">
            <a:avLst/>
          </a:prstGeom>
          <a:noFill/>
          <a:ln>
            <a:noFill/>
            <a:prstDash val="solid"/>
          </a:ln>
        </p:spPr>
        <p:txBody>
          <a:bodyPr vert="horz" wrap="none" lIns="91440" tIns="45720" rIns="91440" bIns="45720" anchor="t" anchorCtr="0" compatLnSpc="1">
            <a:spAutoFit/>
          </a:bodyPr>
          <a:lstStyle/>
          <a:p>
            <a:pPr defTabSz="914354">
              <a:defRPr sz="1800" b="0" i="0" u="none" strike="noStrike" kern="0" cap="none" spc="0" baseline="0">
                <a:solidFill>
                  <a:srgbClr val="000000"/>
                </a:solidFill>
                <a:uFillTx/>
              </a:defRPr>
            </a:pPr>
            <a:r>
              <a:rPr lang="en-GB">
                <a:solidFill>
                  <a:srgbClr val="00457D"/>
                </a:solidFill>
                <a:latin typeface="Arial"/>
                <a:cs typeface="Arial"/>
                <a:hlinkClick r:id="rId3"/>
              </a:rPr>
              <a:t>www.ceer.eu</a:t>
            </a:r>
            <a:endParaRPr lang="en-GB">
              <a:solidFill>
                <a:srgbClr val="00457D"/>
              </a:solidFill>
              <a:latin typeface="Arial"/>
              <a:cs typeface="Arial"/>
            </a:endParaRPr>
          </a:p>
        </p:txBody>
      </p:sp>
      <p:pic>
        <p:nvPicPr>
          <p:cNvPr id="4" name="Picture 3" descr="Logo&#10;&#10;Description automatically generated">
            <a:extLst>
              <a:ext uri="{FF2B5EF4-FFF2-40B4-BE49-F238E27FC236}">
                <a16:creationId xmlns:a16="http://schemas.microsoft.com/office/drawing/2014/main" id="{D4034307-D502-9C8E-3E78-011211FC7CEE}"/>
              </a:ext>
            </a:extLst>
          </p:cNvPr>
          <p:cNvPicPr>
            <a:picLocks noChangeAspect="1"/>
          </p:cNvPicPr>
          <p:nvPr/>
        </p:nvPicPr>
        <p:blipFill rotWithShape="1">
          <a:blip r:embed="rId4">
            <a:extLst>
              <a:ext uri="{28A0092B-C50C-407E-A947-70E740481C1C}">
                <a14:useLocalDpi xmlns:a14="http://schemas.microsoft.com/office/drawing/2010/main" val="0"/>
              </a:ext>
            </a:extLst>
          </a:blip>
          <a:srcRect t="8733" b="10609"/>
          <a:stretch/>
        </p:blipFill>
        <p:spPr>
          <a:xfrm>
            <a:off x="6742795" y="2843503"/>
            <a:ext cx="3936398" cy="1716066"/>
          </a:xfrm>
          <a:prstGeom prst="rect">
            <a:avLst/>
          </a:prstGeom>
        </p:spPr>
      </p:pic>
      <p:sp>
        <p:nvSpPr>
          <p:cNvPr id="6" name="Rectangle 6">
            <a:extLst>
              <a:ext uri="{FF2B5EF4-FFF2-40B4-BE49-F238E27FC236}">
                <a16:creationId xmlns:a16="http://schemas.microsoft.com/office/drawing/2014/main" id="{05E5A000-2588-1AF7-16EB-1179F94EB829}"/>
              </a:ext>
            </a:extLst>
          </p:cNvPr>
          <p:cNvSpPr/>
          <p:nvPr/>
        </p:nvSpPr>
        <p:spPr>
          <a:xfrm>
            <a:off x="7203295" y="5268833"/>
            <a:ext cx="3044423" cy="369332"/>
          </a:xfrm>
          <a:prstGeom prst="rect">
            <a:avLst/>
          </a:prstGeom>
          <a:noFill/>
          <a:ln>
            <a:noFill/>
            <a:prstDash val="solid"/>
          </a:ln>
        </p:spPr>
        <p:txBody>
          <a:bodyPr vert="horz" wrap="none" lIns="91440" tIns="45720" rIns="91440" bIns="45720" anchor="t" anchorCtr="0" compatLnSpc="1">
            <a:spAutoFit/>
          </a:bodyPr>
          <a:lstStyle/>
          <a:p>
            <a:pPr defTabSz="914354">
              <a:defRPr sz="1800" b="0" i="0" u="none" strike="noStrike" kern="0" cap="none" spc="0" baseline="0">
                <a:solidFill>
                  <a:srgbClr val="000000"/>
                </a:solidFill>
                <a:uFillTx/>
              </a:defRPr>
            </a:pPr>
            <a:r>
              <a:rPr lang="en-GB" u="sng">
                <a:solidFill>
                  <a:srgbClr val="00457D"/>
                </a:solidFill>
                <a:latin typeface="Arial"/>
                <a:cs typeface="Arial"/>
                <a:hlinkClick r:id="rId5"/>
              </a:rPr>
              <a:t>www.</a:t>
            </a:r>
            <a:r>
              <a:rPr lang="en-BE" u="sng">
                <a:solidFill>
                  <a:srgbClr val="00457D"/>
                </a:solidFill>
                <a:latin typeface="Arial"/>
                <a:cs typeface="Arial"/>
                <a:hlinkClick r:id="rId5"/>
              </a:rPr>
              <a:t>energy-community</a:t>
            </a:r>
            <a:r>
              <a:rPr lang="en-GB" u="sng">
                <a:solidFill>
                  <a:srgbClr val="00457D"/>
                </a:solidFill>
                <a:latin typeface="Arial"/>
                <a:cs typeface="Arial"/>
              </a:rPr>
              <a:t>.</a:t>
            </a:r>
            <a:r>
              <a:rPr lang="en-BE" u="sng">
                <a:solidFill>
                  <a:srgbClr val="00457D"/>
                </a:solidFill>
                <a:latin typeface="Arial"/>
                <a:cs typeface="Arial"/>
              </a:rPr>
              <a:t>org</a:t>
            </a:r>
            <a:endParaRPr lang="en-GB" u="sng">
              <a:solidFill>
                <a:srgbClr val="00457D"/>
              </a:solidFill>
              <a:latin typeface="Arial"/>
              <a:cs typeface="Arial"/>
            </a:endParaRPr>
          </a:p>
        </p:txBody>
      </p:sp>
      <p:sp>
        <p:nvSpPr>
          <p:cNvPr id="7" name="Rectangle 6">
            <a:extLst>
              <a:ext uri="{FF2B5EF4-FFF2-40B4-BE49-F238E27FC236}">
                <a16:creationId xmlns:a16="http://schemas.microsoft.com/office/drawing/2014/main" id="{3DF1D5AC-CD11-E643-AEC8-745F8DD14BB3}"/>
              </a:ext>
            </a:extLst>
          </p:cNvPr>
          <p:cNvSpPr/>
          <p:nvPr/>
        </p:nvSpPr>
        <p:spPr>
          <a:xfrm>
            <a:off x="0" y="-18853"/>
            <a:ext cx="12192000" cy="1349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35398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Background (1) </a:t>
            </a:r>
          </a:p>
        </p:txBody>
      </p:sp>
      <p:sp>
        <p:nvSpPr>
          <p:cNvPr id="3" name="Espace réservé du contenu 2"/>
          <p:cNvSpPr>
            <a:spLocks noGrp="1"/>
          </p:cNvSpPr>
          <p:nvPr>
            <p:ph idx="1"/>
          </p:nvPr>
        </p:nvSpPr>
        <p:spPr>
          <a:xfrm>
            <a:off x="1981200" y="1600202"/>
            <a:ext cx="5987008" cy="4525963"/>
          </a:xfrm>
        </p:spPr>
        <p:txBody>
          <a:bodyPr>
            <a:normAutofit/>
          </a:bodyPr>
          <a:lstStyle/>
          <a:p>
            <a:pPr>
              <a:lnSpc>
                <a:spcPct val="90000"/>
              </a:lnSpc>
              <a:buClr>
                <a:schemeClr val="bg2"/>
              </a:buClr>
            </a:pPr>
            <a:r>
              <a:rPr lang="en-US" sz="2000">
                <a:solidFill>
                  <a:schemeClr val="bg2"/>
                </a:solidFill>
              </a:rPr>
              <a:t>Since 2001, the Council of European Energy Regulators (CEER) has routinely surveyed, analysed and reported on the quality of electricity and (since 2016) gas supply in European countries, the results of which are presented in its Benchmarking Reports</a:t>
            </a:r>
          </a:p>
          <a:p>
            <a:pPr marL="50623" indent="0">
              <a:lnSpc>
                <a:spcPct val="90000"/>
              </a:lnSpc>
              <a:buClr>
                <a:schemeClr val="bg2"/>
              </a:buClr>
              <a:buNone/>
            </a:pPr>
            <a:endParaRPr lang="en-US" sz="2000">
              <a:solidFill>
                <a:schemeClr val="bg2"/>
              </a:solidFill>
            </a:endParaRPr>
          </a:p>
          <a:p>
            <a:pPr>
              <a:lnSpc>
                <a:spcPct val="90000"/>
              </a:lnSpc>
              <a:buClr>
                <a:schemeClr val="bg2"/>
              </a:buClr>
            </a:pPr>
            <a:r>
              <a:rPr lang="en-US" sz="2000">
                <a:solidFill>
                  <a:schemeClr val="bg2"/>
                </a:solidFill>
              </a:rPr>
              <a:t>Since then, the Benchmarking Report has gained importance and acknowledgement across Europe</a:t>
            </a:r>
          </a:p>
          <a:p>
            <a:pPr>
              <a:lnSpc>
                <a:spcPct val="90000"/>
              </a:lnSpc>
              <a:buClr>
                <a:schemeClr val="bg2"/>
              </a:buClr>
            </a:pPr>
            <a:endParaRPr lang="en-US" sz="2000">
              <a:solidFill>
                <a:schemeClr val="bg2"/>
              </a:solidFill>
            </a:endParaRPr>
          </a:p>
          <a:p>
            <a:pPr>
              <a:lnSpc>
                <a:spcPct val="90000"/>
              </a:lnSpc>
              <a:buClr>
                <a:schemeClr val="bg2"/>
              </a:buClr>
            </a:pPr>
            <a:r>
              <a:rPr lang="en-US" sz="2000">
                <a:solidFill>
                  <a:schemeClr val="bg2"/>
                </a:solidFill>
              </a:rPr>
              <a:t>The number of participating countries increased from 6 in the 1</a:t>
            </a:r>
            <a:r>
              <a:rPr lang="en-US" sz="2000" baseline="30000">
                <a:solidFill>
                  <a:schemeClr val="bg2"/>
                </a:solidFill>
              </a:rPr>
              <a:t>st</a:t>
            </a:r>
            <a:r>
              <a:rPr lang="en-US" sz="2000">
                <a:solidFill>
                  <a:schemeClr val="bg2"/>
                </a:solidFill>
              </a:rPr>
              <a:t> edition to 39 in the 7</a:t>
            </a:r>
            <a:r>
              <a:rPr lang="en-US" sz="2000" baseline="30000">
                <a:solidFill>
                  <a:schemeClr val="bg2"/>
                </a:solidFill>
              </a:rPr>
              <a:t>th</a:t>
            </a:r>
            <a:r>
              <a:rPr lang="en-US" sz="2000">
                <a:solidFill>
                  <a:schemeClr val="bg2"/>
                </a:solidFill>
              </a:rPr>
              <a:t> edition of the Benchmarking Report</a:t>
            </a:r>
          </a:p>
          <a:p>
            <a:pPr>
              <a:buClr>
                <a:schemeClr val="bg2"/>
              </a:buClr>
            </a:pPr>
            <a:endParaRPr lang="en-US" sz="2000">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6</a:t>
            </a:fld>
            <a:endParaRPr lang="fr-FR"/>
          </a:p>
        </p:txBody>
      </p:sp>
      <p:pic>
        <p:nvPicPr>
          <p:cNvPr id="8" name="Grafik 7">
            <a:extLst>
              <a:ext uri="{FF2B5EF4-FFF2-40B4-BE49-F238E27FC236}">
                <a16:creationId xmlns:a16="http://schemas.microsoft.com/office/drawing/2014/main" id="{EFF92059-328D-A3A0-DF06-DDF6B1305CA0}"/>
              </a:ext>
            </a:extLst>
          </p:cNvPr>
          <p:cNvPicPr>
            <a:picLocks noChangeAspect="1"/>
          </p:cNvPicPr>
          <p:nvPr/>
        </p:nvPicPr>
        <p:blipFill>
          <a:blip r:embed="rId2"/>
          <a:stretch>
            <a:fillRect/>
          </a:stretch>
        </p:blipFill>
        <p:spPr>
          <a:xfrm>
            <a:off x="8328248" y="424852"/>
            <a:ext cx="2964886" cy="3206214"/>
          </a:xfrm>
          <a:prstGeom prst="rect">
            <a:avLst/>
          </a:prstGeom>
        </p:spPr>
      </p:pic>
      <p:pic>
        <p:nvPicPr>
          <p:cNvPr id="11" name="Grafik 10">
            <a:extLst>
              <a:ext uri="{FF2B5EF4-FFF2-40B4-BE49-F238E27FC236}">
                <a16:creationId xmlns:a16="http://schemas.microsoft.com/office/drawing/2014/main" id="{179745A3-B56B-D1CB-4133-BBAA988F89F7}"/>
              </a:ext>
            </a:extLst>
          </p:cNvPr>
          <p:cNvPicPr>
            <a:picLocks noChangeAspect="1"/>
          </p:cNvPicPr>
          <p:nvPr/>
        </p:nvPicPr>
        <p:blipFill>
          <a:blip r:embed="rId3"/>
          <a:stretch>
            <a:fillRect/>
          </a:stretch>
        </p:blipFill>
        <p:spPr>
          <a:xfrm>
            <a:off x="8328248" y="3610339"/>
            <a:ext cx="2989972" cy="322602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Background (2) </a:t>
            </a:r>
          </a:p>
        </p:txBody>
      </p:sp>
      <p:sp>
        <p:nvSpPr>
          <p:cNvPr id="3" name="Espace réservé du contenu 2"/>
          <p:cNvSpPr>
            <a:spLocks noGrp="1"/>
          </p:cNvSpPr>
          <p:nvPr>
            <p:ph idx="1"/>
          </p:nvPr>
        </p:nvSpPr>
        <p:spPr>
          <a:xfrm>
            <a:off x="1981200" y="1600202"/>
            <a:ext cx="7499176" cy="4525963"/>
          </a:xfrm>
        </p:spPr>
        <p:txBody>
          <a:bodyPr>
            <a:normAutofit/>
          </a:bodyPr>
          <a:lstStyle/>
          <a:p>
            <a:pPr>
              <a:buClr>
                <a:schemeClr val="bg2"/>
              </a:buClr>
            </a:pPr>
            <a:endParaRPr lang="en-US">
              <a:solidFill>
                <a:schemeClr val="bg2"/>
              </a:solidFill>
            </a:endParaRPr>
          </a:p>
          <a:p>
            <a:pPr>
              <a:buClr>
                <a:schemeClr val="bg2"/>
              </a:buClr>
            </a:pPr>
            <a:r>
              <a:rPr lang="en-US">
                <a:solidFill>
                  <a:schemeClr val="bg2"/>
                </a:solidFill>
              </a:rPr>
              <a:t>For the first time, the report was co-written by the CEER and Energy Community Regulatory Board (ECRB) experts: specifically, the CEER Energy Quality of Supply Work Stream (EQS WS) and the ECRB Customers and Retail Markets Working Group (CRM WG)</a:t>
            </a:r>
          </a:p>
          <a:p>
            <a:pPr>
              <a:buClr>
                <a:schemeClr val="bg2"/>
              </a:buClr>
            </a:pPr>
            <a:endParaRPr lang="en-US">
              <a:solidFill>
                <a:schemeClr val="bg2"/>
              </a:solidFill>
            </a:endParaRPr>
          </a:p>
          <a:p>
            <a:pPr>
              <a:buClr>
                <a:schemeClr val="bg2"/>
              </a:buClr>
            </a:pPr>
            <a:r>
              <a:rPr lang="en-US">
                <a:solidFill>
                  <a:schemeClr val="bg2"/>
                </a:solidFill>
              </a:rPr>
              <a:t>As a major improvement and with the aim of providing an extended and more reliable database and expanding the number of participants, the Energy Community Contracting Parties are included in the main body of the report (instead of in an annex as before)</a:t>
            </a:r>
          </a:p>
          <a:p>
            <a:pPr>
              <a:buClr>
                <a:schemeClr val="bg2"/>
              </a:buClr>
            </a:pPr>
            <a:endParaRPr lang="en-US">
              <a:solidFill>
                <a:schemeClr val="bg2"/>
              </a:solidFill>
            </a:endParaRPr>
          </a:p>
          <a:p>
            <a:pPr>
              <a:buClr>
                <a:schemeClr val="bg2"/>
              </a:buClr>
            </a:pPr>
            <a:endParaRPr lang="en-US">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7</a:t>
            </a:fld>
            <a:endParaRPr lang="fr-FR"/>
          </a:p>
        </p:txBody>
      </p:sp>
    </p:spTree>
    <p:extLst>
      <p:ext uri="{BB962C8B-B14F-4D97-AF65-F5344CB8AC3E}">
        <p14:creationId xmlns:p14="http://schemas.microsoft.com/office/powerpoint/2010/main" val="32571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History of the Report (1)</a:t>
            </a:r>
          </a:p>
        </p:txBody>
      </p:sp>
      <p:sp>
        <p:nvSpPr>
          <p:cNvPr id="3" name="Espace réservé du contenu 2"/>
          <p:cNvSpPr>
            <a:spLocks noGrp="1"/>
          </p:cNvSpPr>
          <p:nvPr>
            <p:ph idx="1"/>
          </p:nvPr>
        </p:nvSpPr>
        <p:spPr>
          <a:xfrm>
            <a:off x="1981200" y="1600202"/>
            <a:ext cx="7499176" cy="4525963"/>
          </a:xfrm>
        </p:spPr>
        <p:txBody>
          <a:bodyPr>
            <a:normAutofit fontScale="92500" lnSpcReduction="20000"/>
          </a:bodyPr>
          <a:lstStyle/>
          <a:p>
            <a:pPr>
              <a:buClr>
                <a:schemeClr val="bg2"/>
              </a:buClr>
            </a:pPr>
            <a:r>
              <a:rPr lang="en-US">
                <a:solidFill>
                  <a:schemeClr val="bg2"/>
                </a:solidFill>
              </a:rPr>
              <a:t>1</a:t>
            </a:r>
            <a:r>
              <a:rPr lang="en-US" baseline="30000">
                <a:solidFill>
                  <a:schemeClr val="bg2"/>
                </a:solidFill>
              </a:rPr>
              <a:t>st</a:t>
            </a:r>
            <a:r>
              <a:rPr lang="en-US">
                <a:solidFill>
                  <a:schemeClr val="bg2"/>
                </a:solidFill>
              </a:rPr>
              <a:t> CEER Benchmarking Report – 2001</a:t>
            </a:r>
          </a:p>
          <a:p>
            <a:pPr>
              <a:buClr>
                <a:schemeClr val="bg2"/>
              </a:buClr>
            </a:pPr>
            <a:endParaRPr lang="en-US">
              <a:solidFill>
                <a:schemeClr val="bg2"/>
              </a:solidFill>
            </a:endParaRPr>
          </a:p>
          <a:p>
            <a:pPr>
              <a:buClr>
                <a:schemeClr val="bg2"/>
              </a:buClr>
            </a:pPr>
            <a:r>
              <a:rPr lang="en-US">
                <a:solidFill>
                  <a:schemeClr val="bg2"/>
                </a:solidFill>
              </a:rPr>
              <a:t>2</a:t>
            </a:r>
            <a:r>
              <a:rPr lang="en-US" baseline="30000">
                <a:solidFill>
                  <a:schemeClr val="bg2"/>
                </a:solidFill>
              </a:rPr>
              <a:t>nd</a:t>
            </a:r>
            <a:r>
              <a:rPr lang="en-US">
                <a:solidFill>
                  <a:schemeClr val="bg2"/>
                </a:solidFill>
              </a:rPr>
              <a:t> CEER Benchmarking Report – 2003</a:t>
            </a:r>
          </a:p>
          <a:p>
            <a:pPr>
              <a:buClr>
                <a:schemeClr val="bg2"/>
              </a:buClr>
            </a:pPr>
            <a:endParaRPr lang="en-US">
              <a:solidFill>
                <a:schemeClr val="bg2"/>
              </a:solidFill>
            </a:endParaRPr>
          </a:p>
          <a:p>
            <a:pPr>
              <a:buClr>
                <a:schemeClr val="bg2"/>
              </a:buClr>
            </a:pPr>
            <a:r>
              <a:rPr lang="en-US">
                <a:solidFill>
                  <a:schemeClr val="bg2"/>
                </a:solidFill>
              </a:rPr>
              <a:t>3</a:t>
            </a:r>
            <a:r>
              <a:rPr lang="en-US" baseline="30000">
                <a:solidFill>
                  <a:schemeClr val="bg2"/>
                </a:solidFill>
              </a:rPr>
              <a:t>rd</a:t>
            </a:r>
            <a:r>
              <a:rPr lang="en-US">
                <a:solidFill>
                  <a:schemeClr val="bg2"/>
                </a:solidFill>
              </a:rPr>
              <a:t> CEER Benchmarking Report – 2005</a:t>
            </a:r>
          </a:p>
          <a:p>
            <a:pPr>
              <a:buClr>
                <a:schemeClr val="bg2"/>
              </a:buClr>
            </a:pPr>
            <a:endParaRPr lang="en-US">
              <a:solidFill>
                <a:schemeClr val="bg2"/>
              </a:solidFill>
            </a:endParaRPr>
          </a:p>
          <a:p>
            <a:pPr>
              <a:buClr>
                <a:schemeClr val="bg2"/>
              </a:buClr>
            </a:pPr>
            <a:r>
              <a:rPr lang="en-US">
                <a:solidFill>
                  <a:schemeClr val="bg2"/>
                </a:solidFill>
              </a:rPr>
              <a:t>4</a:t>
            </a:r>
            <a:r>
              <a:rPr lang="en-US" baseline="30000">
                <a:solidFill>
                  <a:schemeClr val="bg2"/>
                </a:solidFill>
              </a:rPr>
              <a:t>th</a:t>
            </a:r>
            <a:r>
              <a:rPr lang="en-US">
                <a:solidFill>
                  <a:schemeClr val="bg2"/>
                </a:solidFill>
              </a:rPr>
              <a:t> CEER Benchmarking Report – 2008</a:t>
            </a:r>
          </a:p>
          <a:p>
            <a:pPr>
              <a:buClr>
                <a:schemeClr val="bg2"/>
              </a:buClr>
            </a:pPr>
            <a:endParaRPr lang="en-US">
              <a:solidFill>
                <a:schemeClr val="bg2"/>
              </a:solidFill>
            </a:endParaRPr>
          </a:p>
          <a:p>
            <a:pPr>
              <a:buClr>
                <a:schemeClr val="bg2"/>
              </a:buClr>
            </a:pPr>
            <a:r>
              <a:rPr lang="en-US">
                <a:solidFill>
                  <a:schemeClr val="bg2"/>
                </a:solidFill>
              </a:rPr>
              <a:t>5</a:t>
            </a:r>
            <a:r>
              <a:rPr lang="en-US" baseline="30000">
                <a:solidFill>
                  <a:schemeClr val="bg2"/>
                </a:solidFill>
              </a:rPr>
              <a:t>th</a:t>
            </a:r>
            <a:r>
              <a:rPr lang="en-US">
                <a:solidFill>
                  <a:schemeClr val="bg2"/>
                </a:solidFill>
              </a:rPr>
              <a:t> CEER Benchmarking Report – 2011</a:t>
            </a:r>
          </a:p>
          <a:p>
            <a:pPr lvl="1">
              <a:buClr>
                <a:schemeClr val="bg2"/>
              </a:buClr>
            </a:pPr>
            <a:r>
              <a:rPr lang="en-US">
                <a:solidFill>
                  <a:schemeClr val="bg2"/>
                </a:solidFill>
              </a:rPr>
              <a:t>CEER Benchmarking Report 5.1 – 2014 (Continuity of Supply)</a:t>
            </a:r>
          </a:p>
          <a:p>
            <a:pPr lvl="1">
              <a:buClr>
                <a:schemeClr val="bg2"/>
              </a:buClr>
            </a:pPr>
            <a:r>
              <a:rPr lang="en-US">
                <a:solidFill>
                  <a:schemeClr val="bg2"/>
                </a:solidFill>
              </a:rPr>
              <a:t>CEER Benchmarking Report 5.2 – 2015 (Continuity of Supply)</a:t>
            </a:r>
          </a:p>
          <a:p>
            <a:pPr>
              <a:buClr>
                <a:schemeClr val="bg2"/>
              </a:buClr>
            </a:pPr>
            <a:endParaRPr lang="en-US">
              <a:solidFill>
                <a:schemeClr val="bg2"/>
              </a:solidFill>
            </a:endParaRPr>
          </a:p>
          <a:p>
            <a:pPr>
              <a:buClr>
                <a:schemeClr val="bg2"/>
              </a:buClr>
            </a:pPr>
            <a:r>
              <a:rPr lang="en-US">
                <a:solidFill>
                  <a:schemeClr val="bg2"/>
                </a:solidFill>
              </a:rPr>
              <a:t>6</a:t>
            </a:r>
            <a:r>
              <a:rPr lang="en-US" baseline="30000">
                <a:solidFill>
                  <a:schemeClr val="bg2"/>
                </a:solidFill>
              </a:rPr>
              <a:t>th</a:t>
            </a:r>
            <a:r>
              <a:rPr lang="en-US">
                <a:solidFill>
                  <a:schemeClr val="bg2"/>
                </a:solidFill>
              </a:rPr>
              <a:t> CEER Benchmarking Report – 2016</a:t>
            </a:r>
          </a:p>
          <a:p>
            <a:pPr marL="742912" marR="0" lvl="1" indent="-285736" algn="l" defTabSz="914353" rtl="0" eaLnBrk="1" fontAlgn="auto" latinLnBrk="0" hangingPunct="1">
              <a:lnSpc>
                <a:spcPct val="100000"/>
              </a:lnSpc>
              <a:spcBef>
                <a:spcPct val="20000"/>
              </a:spcBef>
              <a:spcAft>
                <a:spcPts val="0"/>
              </a:spcAft>
              <a:buClr>
                <a:srgbClr val="00457D"/>
              </a:buClr>
              <a:buSzTx/>
              <a:buFont typeface="Arial" pitchFamily="34" charset="0"/>
              <a:buChar char="►"/>
              <a:tabLst/>
              <a:defRPr/>
            </a:pPr>
            <a:r>
              <a:rPr kumimoji="0" lang="en-US" sz="2100" b="0" i="0" u="none" strike="noStrike" kern="1200" cap="none" spc="0" normalizeH="0" baseline="0" noProof="0">
                <a:ln>
                  <a:noFill/>
                </a:ln>
                <a:solidFill>
                  <a:srgbClr val="00457D"/>
                </a:solidFill>
                <a:effectLst/>
                <a:uLnTx/>
                <a:uFillTx/>
                <a:latin typeface="Arial" pitchFamily="34" charset="0"/>
                <a:ea typeface="+mn-ea"/>
                <a:cs typeface="+mn-cs"/>
              </a:rPr>
              <a:t>CEER Benchmarking Report 6.1 – 2018 (Continuity of Supply in Electricity and Gas)</a:t>
            </a:r>
          </a:p>
          <a:p>
            <a:pPr marL="50623" indent="0">
              <a:buClr>
                <a:schemeClr val="bg2"/>
              </a:buClr>
              <a:buNone/>
            </a:pPr>
            <a:endParaRPr lang="en-US">
              <a:solidFill>
                <a:schemeClr val="bg2"/>
              </a:solidFill>
            </a:endParaRP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8</a:t>
            </a:fld>
            <a:endParaRPr lang="fr-FR"/>
          </a:p>
        </p:txBody>
      </p:sp>
    </p:spTree>
    <p:extLst>
      <p:ext uri="{BB962C8B-B14F-4D97-AF65-F5344CB8AC3E}">
        <p14:creationId xmlns:p14="http://schemas.microsoft.com/office/powerpoint/2010/main" val="3488813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History of the Report (2)</a:t>
            </a:r>
          </a:p>
        </p:txBody>
      </p:sp>
      <p:sp>
        <p:nvSpPr>
          <p:cNvPr id="3" name="Espace réservé du contenu 2"/>
          <p:cNvSpPr>
            <a:spLocks noGrp="1"/>
          </p:cNvSpPr>
          <p:nvPr>
            <p:ph idx="1"/>
          </p:nvPr>
        </p:nvSpPr>
        <p:spPr>
          <a:xfrm>
            <a:off x="1981200" y="1600202"/>
            <a:ext cx="7499176" cy="4525963"/>
          </a:xfrm>
        </p:spPr>
        <p:txBody>
          <a:bodyPr>
            <a:normAutofit/>
          </a:bodyPr>
          <a:lstStyle/>
          <a:p>
            <a:pPr>
              <a:buClr>
                <a:schemeClr val="bg2"/>
              </a:buClr>
            </a:pPr>
            <a:r>
              <a:rPr lang="en-US">
                <a:solidFill>
                  <a:schemeClr val="bg2"/>
                </a:solidFill>
              </a:rPr>
              <a:t>The questionnaire for the 7</a:t>
            </a:r>
            <a:r>
              <a:rPr lang="en-US" baseline="30000">
                <a:solidFill>
                  <a:schemeClr val="bg2"/>
                </a:solidFill>
              </a:rPr>
              <a:t>th</a:t>
            </a:r>
            <a:r>
              <a:rPr lang="en-US">
                <a:solidFill>
                  <a:schemeClr val="bg2"/>
                </a:solidFill>
              </a:rPr>
              <a:t> Benchmarking Report was prepared and sent out in 2019 </a:t>
            </a:r>
          </a:p>
          <a:p>
            <a:pPr>
              <a:buClr>
                <a:schemeClr val="bg2"/>
              </a:buClr>
            </a:pPr>
            <a:endParaRPr lang="en-US">
              <a:solidFill>
                <a:schemeClr val="bg2"/>
              </a:solidFill>
            </a:endParaRPr>
          </a:p>
          <a:p>
            <a:pPr>
              <a:buClr>
                <a:schemeClr val="bg2"/>
              </a:buClr>
            </a:pPr>
            <a:r>
              <a:rPr lang="en-US">
                <a:solidFill>
                  <a:schemeClr val="bg2"/>
                </a:solidFill>
              </a:rPr>
              <a:t>Drafting started in 2020 with multiple delays due to low resources and the lack of physical meetings during the pandemic</a:t>
            </a:r>
          </a:p>
          <a:p>
            <a:pPr marL="50623" indent="0">
              <a:buClr>
                <a:schemeClr val="bg2"/>
              </a:buClr>
              <a:buNone/>
            </a:pPr>
            <a:endParaRPr lang="en-US">
              <a:solidFill>
                <a:schemeClr val="bg2"/>
              </a:solidFill>
            </a:endParaRPr>
          </a:p>
          <a:p>
            <a:pPr>
              <a:buClr>
                <a:schemeClr val="bg2"/>
              </a:buClr>
            </a:pPr>
            <a:r>
              <a:rPr lang="en-US">
                <a:solidFill>
                  <a:schemeClr val="bg2"/>
                </a:solidFill>
              </a:rPr>
              <a:t>It was published in December 2022</a:t>
            </a:r>
          </a:p>
        </p:txBody>
      </p:sp>
      <p:sp>
        <p:nvSpPr>
          <p:cNvPr id="5" name="Marcador de Posição do Número do Diapositivo 4"/>
          <p:cNvSpPr>
            <a:spLocks noGrp="1"/>
          </p:cNvSpPr>
          <p:nvPr>
            <p:ph type="sldNum" sz="quarter" idx="12"/>
          </p:nvPr>
        </p:nvSpPr>
        <p:spPr/>
        <p:txBody>
          <a:bodyPr/>
          <a:lstStyle/>
          <a:p>
            <a:fld id="{FE7B0D33-A76D-4554-83C3-3FE932C967D8}" type="slidenum">
              <a:rPr lang="fr-FR" smtClean="0"/>
              <a:pPr/>
              <a:t>9</a:t>
            </a:fld>
            <a:endParaRPr lang="fr-FR"/>
          </a:p>
        </p:txBody>
      </p:sp>
    </p:spTree>
    <p:extLst>
      <p:ext uri="{BB962C8B-B14F-4D97-AF65-F5344CB8AC3E}">
        <p14:creationId xmlns:p14="http://schemas.microsoft.com/office/powerpoint/2010/main" val="1040447683"/>
      </p:ext>
    </p:extLst>
  </p:cSld>
  <p:clrMapOvr>
    <a:masterClrMapping/>
  </p:clrMapOvr>
</p:sld>
</file>

<file path=ppt/theme/theme1.xml><?xml version="1.0" encoding="utf-8"?>
<a:theme xmlns:a="http://schemas.openxmlformats.org/drawingml/2006/main" name="CEER_NEWtemplate">
  <a:themeElements>
    <a:clrScheme name="CEER GOOD">
      <a:dk1>
        <a:srgbClr val="00457D"/>
      </a:dk1>
      <a:lt1>
        <a:srgbClr val="FFFFFF"/>
      </a:lt1>
      <a:dk2>
        <a:srgbClr val="00457D"/>
      </a:dk2>
      <a:lt2>
        <a:srgbClr val="00457D"/>
      </a:lt2>
      <a:accent1>
        <a:srgbClr val="FABA00"/>
      </a:accent1>
      <a:accent2>
        <a:srgbClr val="00457D"/>
      </a:accent2>
      <a:accent3>
        <a:srgbClr val="00457D"/>
      </a:accent3>
      <a:accent4>
        <a:srgbClr val="00457D"/>
      </a:accent4>
      <a:accent5>
        <a:srgbClr val="FABA00"/>
      </a:accent5>
      <a:accent6>
        <a:srgbClr val="00457D"/>
      </a:accent6>
      <a:hlink>
        <a:srgbClr val="00457D"/>
      </a:hlink>
      <a:folHlink>
        <a:srgbClr val="045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DF1DA2E95ACE4F9390177083CBF980" ma:contentTypeVersion="18" ma:contentTypeDescription="Create a new document." ma:contentTypeScope="" ma:versionID="88c6ac6b5a4d05b1459c60ba98a515c5">
  <xsd:schema xmlns:xsd="http://www.w3.org/2001/XMLSchema" xmlns:xs="http://www.w3.org/2001/XMLSchema" xmlns:p="http://schemas.microsoft.com/office/2006/metadata/properties" xmlns:ns2="d6af2e90-a258-4236-9d22-711471a2452e" xmlns:ns3="a8928e3b-1bfa-4815-9217-3ae840afa839" targetNamespace="http://schemas.microsoft.com/office/2006/metadata/properties" ma:root="true" ma:fieldsID="dc606e70e01250a6a2953b1637588902" ns2:_="" ns3:_="">
    <xsd:import namespace="d6af2e90-a258-4236-9d22-711471a2452e"/>
    <xsd:import namespace="a8928e3b-1bfa-4815-9217-3ae840afa8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DateTime" minOccurs="0"/>
                <xsd:element ref="ns2: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af2e90-a258-4236-9d22-711471a245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DateTime" ma:index="20" nillable="true" ma:displayName="Date &amp; Time" ma:format="DateOnly" ma:internalName="DateTime">
      <xsd:simpleType>
        <xsd:restriction base="dms:DateTime"/>
      </xsd:simpleType>
    </xsd:element>
    <xsd:element name="Details" ma:index="21" nillable="true" ma:displayName="Details" ma:format="DateTime" ma:internalName="Details">
      <xsd:simpleType>
        <xsd:restriction base="dms:DateTime"/>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d898914-053c-49d2-9d1f-ecc9b08b49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928e3b-1bfa-4815-9217-3ae840afa83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6fd09cf-0c25-42f0-8bf3-66ce0227a544}" ma:internalName="TaxCatchAll" ma:showField="CatchAllData" ma:web="a8928e3b-1bfa-4815-9217-3ae840afa8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Time xmlns="d6af2e90-a258-4236-9d22-711471a2452e" xsi:nil="true"/>
    <Details xmlns="d6af2e90-a258-4236-9d22-711471a2452e" xsi:nil="true"/>
    <TaxCatchAll xmlns="a8928e3b-1bfa-4815-9217-3ae840afa839" xsi:nil="true"/>
    <lcf76f155ced4ddcb4097134ff3c332f xmlns="d6af2e90-a258-4236-9d22-711471a2452e">
      <Terms xmlns="http://schemas.microsoft.com/office/infopath/2007/PartnerControls"/>
    </lcf76f155ced4ddcb4097134ff3c332f>
    <SharedWithUsers xmlns="a8928e3b-1bfa-4815-9217-3ae840afa839">
      <UserInfo>
        <DisplayName>gabriel magny</DisplayName>
        <AccountId>188</AccountId>
        <AccountType/>
      </UserInfo>
      <UserInfo>
        <DisplayName>Lorraine Claffey</DisplayName>
        <AccountId>176</AccountId>
        <AccountType/>
      </UserInfo>
      <UserInfo>
        <DisplayName>Andrea Hamzova</DisplayName>
        <AccountId>12</AccountId>
        <AccountType/>
      </UserInfo>
      <UserInfo>
        <DisplayName>Charles Esser</DisplayName>
        <AccountId>13</AccountId>
        <AccountType/>
      </UserInfo>
      <UserInfo>
        <DisplayName>Alba Glass</DisplayName>
        <AccountId>120</AccountId>
        <AccountType/>
      </UserInfo>
    </SharedWithUsers>
  </documentManagement>
</p:properties>
</file>

<file path=customXml/itemProps1.xml><?xml version="1.0" encoding="utf-8"?>
<ds:datastoreItem xmlns:ds="http://schemas.openxmlformats.org/officeDocument/2006/customXml" ds:itemID="{4A331F54-8F5F-49BC-ABCB-E606B059F34E}">
  <ds:schemaRefs>
    <ds:schemaRef ds:uri="http://schemas.microsoft.com/sharepoint/v3/contenttype/forms"/>
  </ds:schemaRefs>
</ds:datastoreItem>
</file>

<file path=customXml/itemProps2.xml><?xml version="1.0" encoding="utf-8"?>
<ds:datastoreItem xmlns:ds="http://schemas.openxmlformats.org/officeDocument/2006/customXml" ds:itemID="{FC113824-D10D-4CD1-B4FF-080E9837F33A}">
  <ds:schemaRefs>
    <ds:schemaRef ds:uri="a8928e3b-1bfa-4815-9217-3ae840afa839"/>
    <ds:schemaRef ds:uri="d6af2e90-a258-4236-9d22-711471a245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1E47D6-6EDC-40A6-A518-F6501FF60B2C}">
  <ds:schemaRefs>
    <ds:schemaRef ds:uri="a8928e3b-1bfa-4815-9217-3ae840afa839"/>
    <ds:schemaRef ds:uri="d6af2e90-a258-4236-9d22-711471a2452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59</Slides>
  <Notes>5</Notes>
  <HiddenSlides>0</HiddenSlide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CEER_NEWtemplate</vt:lpstr>
      <vt:lpstr>CEER-ECRB Webinar on the 7th Benchmarking Report on the Quality of Electricity and Gas Supply </vt:lpstr>
      <vt:lpstr>CEER-ECRB Webinar on the 7th Benchmarking Report on the Quality of Electricity and Gas Supply</vt:lpstr>
      <vt:lpstr>CEER-ECRB Webinar on the 7th Benchmarking Report on the Quality of Electricity and Gas Supply</vt:lpstr>
      <vt:lpstr>CEER-ECRB Webinar on the 7th Benchmarking Report on the Quality of Electricity and Gas Supply</vt:lpstr>
      <vt:lpstr>CEER-ECRB Webinar on the 7th Benchmarking Report on the Quality of Electricity and Gas Supply</vt:lpstr>
      <vt:lpstr>Background (1) </vt:lpstr>
      <vt:lpstr>Background (2) </vt:lpstr>
      <vt:lpstr>History of the Report (1)</vt:lpstr>
      <vt:lpstr>History of the Report (2)</vt:lpstr>
      <vt:lpstr>Structure of the Report </vt:lpstr>
      <vt:lpstr>Contents</vt:lpstr>
      <vt:lpstr>Continuity of Supply</vt:lpstr>
      <vt:lpstr>Electricity Continuity of Supply</vt:lpstr>
      <vt:lpstr>Interruptions</vt:lpstr>
      <vt:lpstr>CoS Indicators</vt:lpstr>
      <vt:lpstr>Main CoS findings (1)</vt:lpstr>
      <vt:lpstr>Main CoS findings (2)</vt:lpstr>
      <vt:lpstr>Incentive regimes</vt:lpstr>
      <vt:lpstr>CoS recommendations</vt:lpstr>
      <vt:lpstr>Voltage Quality</vt:lpstr>
      <vt:lpstr>Voltage Quality (1)</vt:lpstr>
      <vt:lpstr>Voltage Quality (2)</vt:lpstr>
      <vt:lpstr>EN 50160</vt:lpstr>
      <vt:lpstr>Main VQ findings</vt:lpstr>
      <vt:lpstr>VQ recommendations</vt:lpstr>
      <vt:lpstr>Commercial Quality</vt:lpstr>
      <vt:lpstr>Electricity Commercial Quality</vt:lpstr>
      <vt:lpstr>CQ Indicators Vs Standards</vt:lpstr>
      <vt:lpstr>Types of CQ Indicators</vt:lpstr>
      <vt:lpstr>Electricity CQ Indicator groups</vt:lpstr>
      <vt:lpstr>Main electricity CQ findings</vt:lpstr>
      <vt:lpstr>Electricity CQ recommendations</vt:lpstr>
      <vt:lpstr>CEER-ECRB Webinar on the 7th Benchmarking Report on the Quality of Electricity and Gas Supply</vt:lpstr>
      <vt:lpstr>Technical Operational Quality</vt:lpstr>
      <vt:lpstr>Structure of this chapter</vt:lpstr>
      <vt:lpstr>General Remarks (1)</vt:lpstr>
      <vt:lpstr>General Remarks (2)</vt:lpstr>
      <vt:lpstr>Main Gas TOQ Findings (1)</vt:lpstr>
      <vt:lpstr>Main Gas TOQ Findings (2)</vt:lpstr>
      <vt:lpstr>Main Gas TOQ Findings (3)</vt:lpstr>
      <vt:lpstr>Main Gas TOQ Recommendations (1)</vt:lpstr>
      <vt:lpstr>Main Gas TOQ Recommendations (2)</vt:lpstr>
      <vt:lpstr>Natural Gas Quality</vt:lpstr>
      <vt:lpstr>Structure of this chapter</vt:lpstr>
      <vt:lpstr>General Remarks/ Main Findings (1)</vt:lpstr>
      <vt:lpstr>General Remarks/ Main Findings (2)</vt:lpstr>
      <vt:lpstr>Commercial Quality</vt:lpstr>
      <vt:lpstr>General Remarks (1)</vt:lpstr>
      <vt:lpstr>General Remarks (2)</vt:lpstr>
      <vt:lpstr>Main Gas CQ Findings (1)</vt:lpstr>
      <vt:lpstr>Main Gas CQ Findings (2)</vt:lpstr>
      <vt:lpstr>Main Gas CQ Findings (3)</vt:lpstr>
      <vt:lpstr>Main Gas CQ Findings (4)</vt:lpstr>
      <vt:lpstr>Main Gas CQ Recommendations (1)</vt:lpstr>
      <vt:lpstr>Main Gas CQ Recommendations (2)</vt:lpstr>
      <vt:lpstr>Main Gas CQ Recommendations (3)</vt:lpstr>
      <vt:lpstr>CEER-ECRB Webinar on the 7th Benchmarking Report on the Quality of Electricity and Gas Supply</vt:lpstr>
      <vt:lpstr>CEER-ECRB Webinar on the 7th Benchmarking Report on the Quality of Electricity and Gas Supply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CEER</dc:title>
  <dc:creator>Banea Andra</dc:creator>
  <cp:revision>1</cp:revision>
  <dcterms:created xsi:type="dcterms:W3CDTF">2018-11-01T15:47:30Z</dcterms:created>
  <dcterms:modified xsi:type="dcterms:W3CDTF">2023-02-01T17:45:32Z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0x01010091DF1DA2E95ACE4F9390177083CBF980</vt:lpwstr>
  </property>
  <property fmtid="{D5CDD505-2E9C-101B-9397-08002B2CF9AE}" pid="3" name="MediaServiceImageTags">
    <vt:lpwstr/>
  </property>
</Properties>
</file>