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6" r:id="rId5"/>
    <p:sldMasterId id="2147483687" r:id="rId6"/>
  </p:sldMasterIdLst>
  <p:notesMasterIdLst>
    <p:notesMasterId r:id="rId33"/>
  </p:notesMasterIdLst>
  <p:handoutMasterIdLst>
    <p:handoutMasterId r:id="rId34"/>
  </p:handoutMasterIdLst>
  <p:sldIdLst>
    <p:sldId id="261" r:id="rId7"/>
    <p:sldId id="691" r:id="rId8"/>
    <p:sldId id="263" r:id="rId9"/>
    <p:sldId id="692" r:id="rId10"/>
    <p:sldId id="679" r:id="rId11"/>
    <p:sldId id="685" r:id="rId12"/>
    <p:sldId id="680" r:id="rId13"/>
    <p:sldId id="675" r:id="rId14"/>
    <p:sldId id="686" r:id="rId15"/>
    <p:sldId id="696" r:id="rId16"/>
    <p:sldId id="687" r:id="rId17"/>
    <p:sldId id="683" r:id="rId18"/>
    <p:sldId id="684" r:id="rId19"/>
    <p:sldId id="689" r:id="rId20"/>
    <p:sldId id="693" r:id="rId21"/>
    <p:sldId id="697" r:id="rId22"/>
    <p:sldId id="694" r:id="rId23"/>
    <p:sldId id="690" r:id="rId24"/>
    <p:sldId id="394" r:id="rId25"/>
    <p:sldId id="702" r:id="rId26"/>
    <p:sldId id="704" r:id="rId27"/>
    <p:sldId id="703" r:id="rId28"/>
    <p:sldId id="700" r:id="rId29"/>
    <p:sldId id="701" r:id="rId30"/>
    <p:sldId id="699" r:id="rId31"/>
    <p:sldId id="69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cardo GALLETTA (ACER)" initials="R(" lastIdx="2" clrIdx="4">
    <p:extLst>
      <p:ext uri="{19B8F6BF-5375-455C-9EA6-DF929625EA0E}">
        <p15:presenceInfo xmlns:p15="http://schemas.microsoft.com/office/powerpoint/2012/main" userId="S::riccardo.galletta@acer.europa.eu::0b07692b-2a52-423e-be54-8c43e0598325" providerId="AD"/>
      </p:ext>
    </p:extLst>
  </p:cmAuthor>
  <p:cmAuthor id="8" name="Csilla BARTOK (ACER)" initials="CB(" lastIdx="1" clrIdx="5">
    <p:extLst>
      <p:ext uri="{19B8F6BF-5375-455C-9EA6-DF929625EA0E}">
        <p15:presenceInfo xmlns:p15="http://schemas.microsoft.com/office/powerpoint/2012/main" userId="S-1-5-21-2095169090-3124838536-772759387-1221" providerId="AD"/>
      </p:ext>
    </p:extLst>
  </p:cmAuthor>
  <p:cmAuthor id="3" name="Christophe GENCE-CREUX (ACER)" initials="CG(" lastIdx="11" clrIdx="0">
    <p:extLst>
      <p:ext uri="{19B8F6BF-5375-455C-9EA6-DF929625EA0E}">
        <p15:presenceInfo xmlns:p15="http://schemas.microsoft.com/office/powerpoint/2012/main" userId="Christophe GENCE-CREUX (ACER)" providerId="None"/>
      </p:ext>
    </p:extLst>
  </p:cmAuthor>
  <p:cmAuthor id="4" name="Fay GEITONA (ACER)" initials="FG(" lastIdx="18" clrIdx="1">
    <p:extLst>
      <p:ext uri="{19B8F6BF-5375-455C-9EA6-DF929625EA0E}">
        <p15:presenceInfo xmlns:p15="http://schemas.microsoft.com/office/powerpoint/2012/main" userId="S-1-5-21-2095169090-3124838536-772759387-1218" providerId="AD"/>
      </p:ext>
    </p:extLst>
  </p:cmAuthor>
  <p:cmAuthor id="5" name="Mitsuko AKIYAMA (ACER)" initials="MA(" lastIdx="3" clrIdx="2">
    <p:extLst>
      <p:ext uri="{19B8F6BF-5375-455C-9EA6-DF929625EA0E}">
        <p15:presenceInfo xmlns:p15="http://schemas.microsoft.com/office/powerpoint/2012/main" userId="S-1-5-21-2095169090-3124838536-772759387-8752" providerId="AD"/>
      </p:ext>
    </p:extLst>
  </p:cmAuthor>
  <p:cmAuthor id="6" name="Juan LOPEZ VAQUERO" initials="JLV" lastIdx="1" clrIdx="3">
    <p:extLst>
      <p:ext uri="{19B8F6BF-5375-455C-9EA6-DF929625EA0E}">
        <p15:presenceInfo xmlns:p15="http://schemas.microsoft.com/office/powerpoint/2012/main" userId="Juan LOPEZ VAQU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9E8"/>
    <a:srgbClr val="E96E6B"/>
    <a:srgbClr val="F60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B3284-4B40-DF5B-1893-4BC62858E732}" v="432" dt="2022-05-23T15:14:15.497"/>
    <p1510:client id="{3556AF03-A982-F9C3-EF0D-EB44DEEEF851}" v="843" dt="2022-05-30T14:32:57.701"/>
    <p1510:client id="{694A0A37-96F3-87D1-7610-DC6A02697F68}" v="37" dt="2022-05-24T14:56:43.576"/>
    <p1510:client id="{A484C3D9-234E-489F-F534-C000D4F41EA4}" v="5" dt="2022-05-18T08:04:52.904"/>
    <p1510:client id="{FC8FD8AD-6D47-95DC-199C-8AA9BDAA0788}" v="121" dt="2022-05-31T13:22:42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9535" autoAdjust="0"/>
  </p:normalViewPr>
  <p:slideViewPr>
    <p:cSldViewPr snapToGrid="0">
      <p:cViewPr varScale="1">
        <p:scale>
          <a:sx n="99" d="100"/>
          <a:sy n="99" d="100"/>
        </p:scale>
        <p:origin x="9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fs01.acer.local\ACERData\Electricity&amp;Gas\MM\G%20Wholesale%20MMR\2021\Assessments\MMR%20FIGURES\Figure%201%20-%20Overview%20of%20events%20and%20market%20fundamentals...%20(from%20AA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8596857529145"/>
          <c:y val="6.7746505735226017E-2"/>
          <c:w val="0.84350883100981067"/>
          <c:h val="0.7664815153919714"/>
        </c:manualLayout>
      </c:layout>
      <c:lineChart>
        <c:grouping val="standard"/>
        <c:varyColors val="0"/>
        <c:ser>
          <c:idx val="0"/>
          <c:order val="0"/>
          <c:tx>
            <c:strRef>
              <c:f>Graph!$E$1</c:f>
              <c:strCache>
                <c:ptCount val="1"/>
                <c:pt idx="0">
                  <c:v>Dutch TTF 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Graph!$D$85:$D$371</c:f>
              <c:numCache>
                <c:formatCode>dd\/mm\/yyyy</c:formatCode>
                <c:ptCount val="287"/>
                <c:pt idx="0">
                  <c:v>44320</c:v>
                </c:pt>
                <c:pt idx="1">
                  <c:v>44321</c:v>
                </c:pt>
                <c:pt idx="2">
                  <c:v>44322</c:v>
                </c:pt>
                <c:pt idx="3">
                  <c:v>44323</c:v>
                </c:pt>
                <c:pt idx="4">
                  <c:v>44326</c:v>
                </c:pt>
                <c:pt idx="5">
                  <c:v>44327</c:v>
                </c:pt>
                <c:pt idx="6">
                  <c:v>44328</c:v>
                </c:pt>
                <c:pt idx="7">
                  <c:v>44329</c:v>
                </c:pt>
                <c:pt idx="8">
                  <c:v>44330</c:v>
                </c:pt>
                <c:pt idx="9">
                  <c:v>44333</c:v>
                </c:pt>
                <c:pt idx="10">
                  <c:v>44334</c:v>
                </c:pt>
                <c:pt idx="11">
                  <c:v>44335</c:v>
                </c:pt>
                <c:pt idx="12">
                  <c:v>44336</c:v>
                </c:pt>
                <c:pt idx="13">
                  <c:v>44337</c:v>
                </c:pt>
                <c:pt idx="14">
                  <c:v>44340</c:v>
                </c:pt>
                <c:pt idx="15">
                  <c:v>44341</c:v>
                </c:pt>
                <c:pt idx="16">
                  <c:v>44342</c:v>
                </c:pt>
                <c:pt idx="17">
                  <c:v>44343</c:v>
                </c:pt>
                <c:pt idx="18">
                  <c:v>44344</c:v>
                </c:pt>
                <c:pt idx="19">
                  <c:v>44348</c:v>
                </c:pt>
                <c:pt idx="20">
                  <c:v>44349</c:v>
                </c:pt>
                <c:pt idx="21">
                  <c:v>44350</c:v>
                </c:pt>
                <c:pt idx="22">
                  <c:v>44351</c:v>
                </c:pt>
                <c:pt idx="23">
                  <c:v>44354</c:v>
                </c:pt>
                <c:pt idx="24">
                  <c:v>44355</c:v>
                </c:pt>
                <c:pt idx="25">
                  <c:v>44356</c:v>
                </c:pt>
                <c:pt idx="26">
                  <c:v>44357</c:v>
                </c:pt>
                <c:pt idx="27">
                  <c:v>44358</c:v>
                </c:pt>
                <c:pt idx="28">
                  <c:v>44361</c:v>
                </c:pt>
                <c:pt idx="29">
                  <c:v>44362</c:v>
                </c:pt>
                <c:pt idx="30">
                  <c:v>44363</c:v>
                </c:pt>
                <c:pt idx="31">
                  <c:v>44364</c:v>
                </c:pt>
                <c:pt idx="32">
                  <c:v>44365</c:v>
                </c:pt>
                <c:pt idx="33">
                  <c:v>44368</c:v>
                </c:pt>
                <c:pt idx="34">
                  <c:v>44369</c:v>
                </c:pt>
                <c:pt idx="35">
                  <c:v>44370</c:v>
                </c:pt>
                <c:pt idx="36">
                  <c:v>44371</c:v>
                </c:pt>
                <c:pt idx="37">
                  <c:v>44372</c:v>
                </c:pt>
                <c:pt idx="38">
                  <c:v>44375</c:v>
                </c:pt>
                <c:pt idx="39">
                  <c:v>44376</c:v>
                </c:pt>
                <c:pt idx="40">
                  <c:v>44377</c:v>
                </c:pt>
                <c:pt idx="41">
                  <c:v>44378</c:v>
                </c:pt>
                <c:pt idx="42">
                  <c:v>44379</c:v>
                </c:pt>
                <c:pt idx="43">
                  <c:v>44382</c:v>
                </c:pt>
                <c:pt idx="44">
                  <c:v>44383</c:v>
                </c:pt>
                <c:pt idx="45">
                  <c:v>44384</c:v>
                </c:pt>
                <c:pt idx="46">
                  <c:v>44385</c:v>
                </c:pt>
                <c:pt idx="47">
                  <c:v>44386</c:v>
                </c:pt>
                <c:pt idx="48">
                  <c:v>44389</c:v>
                </c:pt>
                <c:pt idx="49">
                  <c:v>44390</c:v>
                </c:pt>
                <c:pt idx="50">
                  <c:v>44391</c:v>
                </c:pt>
                <c:pt idx="51">
                  <c:v>44392</c:v>
                </c:pt>
                <c:pt idx="52">
                  <c:v>44393</c:v>
                </c:pt>
                <c:pt idx="53">
                  <c:v>44396</c:v>
                </c:pt>
                <c:pt idx="54">
                  <c:v>44397</c:v>
                </c:pt>
                <c:pt idx="55">
                  <c:v>44398</c:v>
                </c:pt>
                <c:pt idx="56">
                  <c:v>44399</c:v>
                </c:pt>
                <c:pt idx="57">
                  <c:v>44400</c:v>
                </c:pt>
                <c:pt idx="58">
                  <c:v>44403</c:v>
                </c:pt>
                <c:pt idx="59">
                  <c:v>44404</c:v>
                </c:pt>
                <c:pt idx="60">
                  <c:v>44405</c:v>
                </c:pt>
                <c:pt idx="61">
                  <c:v>44406</c:v>
                </c:pt>
                <c:pt idx="62">
                  <c:v>44407</c:v>
                </c:pt>
                <c:pt idx="63">
                  <c:v>44410</c:v>
                </c:pt>
                <c:pt idx="64">
                  <c:v>44411</c:v>
                </c:pt>
                <c:pt idx="65">
                  <c:v>44412</c:v>
                </c:pt>
                <c:pt idx="66">
                  <c:v>44413</c:v>
                </c:pt>
                <c:pt idx="67">
                  <c:v>44414</c:v>
                </c:pt>
                <c:pt idx="68">
                  <c:v>44417</c:v>
                </c:pt>
                <c:pt idx="69">
                  <c:v>44418</c:v>
                </c:pt>
                <c:pt idx="70">
                  <c:v>44419</c:v>
                </c:pt>
                <c:pt idx="71">
                  <c:v>44420</c:v>
                </c:pt>
                <c:pt idx="72">
                  <c:v>44421</c:v>
                </c:pt>
                <c:pt idx="73">
                  <c:v>44424</c:v>
                </c:pt>
                <c:pt idx="74">
                  <c:v>44425</c:v>
                </c:pt>
                <c:pt idx="75">
                  <c:v>44426</c:v>
                </c:pt>
                <c:pt idx="76">
                  <c:v>44427</c:v>
                </c:pt>
                <c:pt idx="77">
                  <c:v>44428</c:v>
                </c:pt>
                <c:pt idx="78">
                  <c:v>44431</c:v>
                </c:pt>
                <c:pt idx="79">
                  <c:v>44432</c:v>
                </c:pt>
                <c:pt idx="80">
                  <c:v>44433</c:v>
                </c:pt>
                <c:pt idx="81">
                  <c:v>44434</c:v>
                </c:pt>
                <c:pt idx="82">
                  <c:v>44435</c:v>
                </c:pt>
                <c:pt idx="83">
                  <c:v>44439</c:v>
                </c:pt>
                <c:pt idx="84">
                  <c:v>44440</c:v>
                </c:pt>
                <c:pt idx="85">
                  <c:v>44441</c:v>
                </c:pt>
                <c:pt idx="86">
                  <c:v>44442</c:v>
                </c:pt>
                <c:pt idx="87">
                  <c:v>44445</c:v>
                </c:pt>
                <c:pt idx="88">
                  <c:v>44446</c:v>
                </c:pt>
                <c:pt idx="89">
                  <c:v>44447</c:v>
                </c:pt>
                <c:pt idx="90">
                  <c:v>44448</c:v>
                </c:pt>
                <c:pt idx="91">
                  <c:v>44449</c:v>
                </c:pt>
                <c:pt idx="92">
                  <c:v>44452</c:v>
                </c:pt>
                <c:pt idx="93">
                  <c:v>44453</c:v>
                </c:pt>
                <c:pt idx="94">
                  <c:v>44454</c:v>
                </c:pt>
                <c:pt idx="95">
                  <c:v>44455</c:v>
                </c:pt>
                <c:pt idx="96">
                  <c:v>44456</c:v>
                </c:pt>
                <c:pt idx="97">
                  <c:v>44459</c:v>
                </c:pt>
                <c:pt idx="98">
                  <c:v>44460</c:v>
                </c:pt>
                <c:pt idx="99">
                  <c:v>44461</c:v>
                </c:pt>
                <c:pt idx="100">
                  <c:v>44462</c:v>
                </c:pt>
                <c:pt idx="101">
                  <c:v>44463</c:v>
                </c:pt>
                <c:pt idx="102">
                  <c:v>44466</c:v>
                </c:pt>
                <c:pt idx="103">
                  <c:v>44467</c:v>
                </c:pt>
                <c:pt idx="104" formatCode="dd\-mmm\-yyyy">
                  <c:v>44468</c:v>
                </c:pt>
                <c:pt idx="105" formatCode="dd\-mmm\-yyyy">
                  <c:v>44469</c:v>
                </c:pt>
                <c:pt idx="106" formatCode="dd\-mmm\-yyyy">
                  <c:v>44470</c:v>
                </c:pt>
                <c:pt idx="107" formatCode="dd\-mmm\-yyyy">
                  <c:v>44473</c:v>
                </c:pt>
                <c:pt idx="108" formatCode="dd\-mmm\-yyyy">
                  <c:v>44474</c:v>
                </c:pt>
                <c:pt idx="109" formatCode="dd\-mmm\-yyyy">
                  <c:v>44475</c:v>
                </c:pt>
                <c:pt idx="110" formatCode="dd\-mmm\-yyyy">
                  <c:v>44476</c:v>
                </c:pt>
                <c:pt idx="111" formatCode="dd\-mmm\-yyyy">
                  <c:v>44477</c:v>
                </c:pt>
                <c:pt idx="112" formatCode="dd\-mmm\-yyyy">
                  <c:v>44480</c:v>
                </c:pt>
                <c:pt idx="113" formatCode="dd\-mmm\-yyyy">
                  <c:v>44481</c:v>
                </c:pt>
                <c:pt idx="114" formatCode="dd\-mmm\-yyyy">
                  <c:v>44482</c:v>
                </c:pt>
                <c:pt idx="115" formatCode="dd\-mmm\-yyyy">
                  <c:v>44483</c:v>
                </c:pt>
                <c:pt idx="116" formatCode="dd\-mmm\-yyyy">
                  <c:v>44484</c:v>
                </c:pt>
                <c:pt idx="117" formatCode="dd\-mmm\-yyyy">
                  <c:v>44487</c:v>
                </c:pt>
                <c:pt idx="118" formatCode="dd\-mmm\-yyyy">
                  <c:v>44488</c:v>
                </c:pt>
                <c:pt idx="119" formatCode="dd\-mmm\-yyyy">
                  <c:v>44489</c:v>
                </c:pt>
                <c:pt idx="120" formatCode="dd\-mmm\-yyyy">
                  <c:v>44490</c:v>
                </c:pt>
                <c:pt idx="121" formatCode="dd\-mmm\-yyyy">
                  <c:v>44491</c:v>
                </c:pt>
                <c:pt idx="122" formatCode="dd\-mmm\-yyyy">
                  <c:v>44494</c:v>
                </c:pt>
                <c:pt idx="123" formatCode="dd\-mmm\-yyyy">
                  <c:v>44495</c:v>
                </c:pt>
                <c:pt idx="124" formatCode="dd\-mmm\-yyyy">
                  <c:v>44496</c:v>
                </c:pt>
                <c:pt idx="125" formatCode="dd\-mmm\-yyyy">
                  <c:v>44497</c:v>
                </c:pt>
                <c:pt idx="126" formatCode="dd\-mmm\-yyyy">
                  <c:v>44498</c:v>
                </c:pt>
                <c:pt idx="127" formatCode="dd\-mmm\-yyyy">
                  <c:v>44501</c:v>
                </c:pt>
                <c:pt idx="128" formatCode="dd\-mmm\-yyyy">
                  <c:v>44502</c:v>
                </c:pt>
                <c:pt idx="129" formatCode="dd\-mmm\-yyyy">
                  <c:v>44503</c:v>
                </c:pt>
                <c:pt idx="130" formatCode="dd\-mmm\-yyyy">
                  <c:v>44504</c:v>
                </c:pt>
                <c:pt idx="131" formatCode="dd\-mmm\-yyyy">
                  <c:v>44505</c:v>
                </c:pt>
                <c:pt idx="132" formatCode="dd\-mmm\-yyyy">
                  <c:v>44508</c:v>
                </c:pt>
                <c:pt idx="133" formatCode="dd\-mmm\-yyyy">
                  <c:v>44509</c:v>
                </c:pt>
                <c:pt idx="134" formatCode="dd\-mmm\-yyyy">
                  <c:v>44510</c:v>
                </c:pt>
                <c:pt idx="135" formatCode="dd\-mmm\-yyyy">
                  <c:v>44511</c:v>
                </c:pt>
                <c:pt idx="136" formatCode="dd\-mmm\-yyyy">
                  <c:v>44512</c:v>
                </c:pt>
                <c:pt idx="137" formatCode="dd\-mmm\-yyyy">
                  <c:v>44515</c:v>
                </c:pt>
                <c:pt idx="138" formatCode="dd\-mmm\-yyyy">
                  <c:v>44516</c:v>
                </c:pt>
                <c:pt idx="139" formatCode="dd\-mmm\-yyyy">
                  <c:v>44517</c:v>
                </c:pt>
                <c:pt idx="140" formatCode="dd\-mmm\-yyyy">
                  <c:v>44518</c:v>
                </c:pt>
                <c:pt idx="141" formatCode="dd\-mmm\-yyyy">
                  <c:v>44519</c:v>
                </c:pt>
                <c:pt idx="142" formatCode="dd\-mmm\-yyyy">
                  <c:v>44522</c:v>
                </c:pt>
                <c:pt idx="143" formatCode="dd\-mmm\-yyyy">
                  <c:v>44523</c:v>
                </c:pt>
                <c:pt idx="144" formatCode="dd\-mmm\-yyyy">
                  <c:v>44524</c:v>
                </c:pt>
                <c:pt idx="145" formatCode="dd\-mmm\-yyyy">
                  <c:v>44525</c:v>
                </c:pt>
                <c:pt idx="146" formatCode="dd\-mmm\-yyyy">
                  <c:v>44526</c:v>
                </c:pt>
                <c:pt idx="147" formatCode="dd\-mmm\-yyyy">
                  <c:v>44529</c:v>
                </c:pt>
                <c:pt idx="148" formatCode="dd\-mmm\-yyyy">
                  <c:v>44530</c:v>
                </c:pt>
                <c:pt idx="149" formatCode="dd\-mmm\-yyyy">
                  <c:v>44531</c:v>
                </c:pt>
                <c:pt idx="150" formatCode="dd\-mmm\-yyyy">
                  <c:v>44532</c:v>
                </c:pt>
                <c:pt idx="151" formatCode="dd\-mmm\-yyyy">
                  <c:v>44533</c:v>
                </c:pt>
                <c:pt idx="152" formatCode="dd\-mmm\-yyyy">
                  <c:v>44536</c:v>
                </c:pt>
                <c:pt idx="153" formatCode="dd\-mmm\-yyyy">
                  <c:v>44537</c:v>
                </c:pt>
                <c:pt idx="154" formatCode="dd\-mmm\-yyyy">
                  <c:v>44538</c:v>
                </c:pt>
                <c:pt idx="155" formatCode="dd\-mmm\-yyyy">
                  <c:v>44539</c:v>
                </c:pt>
                <c:pt idx="156" formatCode="dd\-mmm\-yyyy">
                  <c:v>44540</c:v>
                </c:pt>
                <c:pt idx="157" formatCode="dd\-mmm\-yyyy">
                  <c:v>44543</c:v>
                </c:pt>
                <c:pt idx="158" formatCode="dd\-mmm\-yyyy">
                  <c:v>44544</c:v>
                </c:pt>
                <c:pt idx="159" formatCode="dd\-mmm\-yyyy">
                  <c:v>44545</c:v>
                </c:pt>
                <c:pt idx="160" formatCode="dd\-mmm\-yyyy">
                  <c:v>44546</c:v>
                </c:pt>
                <c:pt idx="161" formatCode="dd\-mmm\-yyyy">
                  <c:v>44547</c:v>
                </c:pt>
                <c:pt idx="162" formatCode="dd\-mmm\-yyyy">
                  <c:v>44550</c:v>
                </c:pt>
                <c:pt idx="163" formatCode="dd\-mmm\-yyyy">
                  <c:v>44551</c:v>
                </c:pt>
                <c:pt idx="164" formatCode="dd\-mmm\-yyyy">
                  <c:v>44552</c:v>
                </c:pt>
                <c:pt idx="165" formatCode="dd\-mmm\-yyyy">
                  <c:v>44553</c:v>
                </c:pt>
                <c:pt idx="166" formatCode="dd\-mmm\-yyyy">
                  <c:v>44554</c:v>
                </c:pt>
                <c:pt idx="167" formatCode="dd\-mmm\-yyyy">
                  <c:v>44559</c:v>
                </c:pt>
                <c:pt idx="168" formatCode="dd\-mmm\-yyyy">
                  <c:v>44560</c:v>
                </c:pt>
                <c:pt idx="169" formatCode="dd\-mmm\-yyyy">
                  <c:v>44561</c:v>
                </c:pt>
                <c:pt idx="170" formatCode="dd\-mmm\-yyyy">
                  <c:v>44565</c:v>
                </c:pt>
                <c:pt idx="171" formatCode="dd\-mmm\-yyyy">
                  <c:v>44566</c:v>
                </c:pt>
                <c:pt idx="172" formatCode="dd\-mmm\-yyyy">
                  <c:v>44567</c:v>
                </c:pt>
                <c:pt idx="173" formatCode="dd\-mmm\-yyyy">
                  <c:v>44568</c:v>
                </c:pt>
                <c:pt idx="174" formatCode="dd\-mmm\-yyyy">
                  <c:v>44571</c:v>
                </c:pt>
                <c:pt idx="175" formatCode="dd\-mmm\-yyyy">
                  <c:v>44572</c:v>
                </c:pt>
                <c:pt idx="176" formatCode="dd\-mmm\-yyyy">
                  <c:v>44573</c:v>
                </c:pt>
                <c:pt idx="177" formatCode="dd\-mmm\-yyyy">
                  <c:v>44574</c:v>
                </c:pt>
                <c:pt idx="178" formatCode="dd\-mmm\-yyyy">
                  <c:v>44575</c:v>
                </c:pt>
                <c:pt idx="179" formatCode="dd\-mmm\-yyyy">
                  <c:v>44578</c:v>
                </c:pt>
                <c:pt idx="180" formatCode="dd\-mmm\-yyyy">
                  <c:v>44579</c:v>
                </c:pt>
                <c:pt idx="181" formatCode="dd\-mmm\-yyyy">
                  <c:v>44580</c:v>
                </c:pt>
                <c:pt idx="182" formatCode="dd\-mmm\-yyyy">
                  <c:v>44581</c:v>
                </c:pt>
                <c:pt idx="183" formatCode="dd\-mmm\-yyyy">
                  <c:v>44582</c:v>
                </c:pt>
                <c:pt idx="184" formatCode="dd\-mmm\-yyyy">
                  <c:v>44585</c:v>
                </c:pt>
                <c:pt idx="185" formatCode="dd\-mmm\-yyyy">
                  <c:v>44586</c:v>
                </c:pt>
                <c:pt idx="186" formatCode="dd\-mmm\-yyyy">
                  <c:v>44587</c:v>
                </c:pt>
                <c:pt idx="187" formatCode="dd\-mmm\-yyyy">
                  <c:v>44588</c:v>
                </c:pt>
                <c:pt idx="188" formatCode="dd\-mmm\-yyyy">
                  <c:v>44589</c:v>
                </c:pt>
                <c:pt idx="189" formatCode="dd\-mmm\-yyyy">
                  <c:v>44592</c:v>
                </c:pt>
                <c:pt idx="190" formatCode="dd\-mmm\-yyyy">
                  <c:v>44593</c:v>
                </c:pt>
                <c:pt idx="191" formatCode="dd\-mmm\-yyyy">
                  <c:v>44594</c:v>
                </c:pt>
                <c:pt idx="192" formatCode="dd\-mmm\-yyyy">
                  <c:v>44595</c:v>
                </c:pt>
                <c:pt idx="193" formatCode="dd\-mmm\-yyyy">
                  <c:v>44596</c:v>
                </c:pt>
                <c:pt idx="194" formatCode="dd\-mmm\-yyyy">
                  <c:v>44599</c:v>
                </c:pt>
                <c:pt idx="195" formatCode="dd\-mmm\-yyyy">
                  <c:v>44600</c:v>
                </c:pt>
                <c:pt idx="196" formatCode="dd\-mmm\-yyyy">
                  <c:v>44601</c:v>
                </c:pt>
                <c:pt idx="197" formatCode="dd\-mmm\-yyyy">
                  <c:v>44602</c:v>
                </c:pt>
                <c:pt idx="198" formatCode="dd\-mmm\-yyyy">
                  <c:v>44603</c:v>
                </c:pt>
                <c:pt idx="199" formatCode="dd\-mmm\-yyyy">
                  <c:v>44606</c:v>
                </c:pt>
                <c:pt idx="200" formatCode="dd\-mmm\-yyyy">
                  <c:v>44607</c:v>
                </c:pt>
                <c:pt idx="201" formatCode="dd\-mmm\-yyyy">
                  <c:v>44608</c:v>
                </c:pt>
                <c:pt idx="202" formatCode="dd\-mmm\-yyyy">
                  <c:v>44609</c:v>
                </c:pt>
                <c:pt idx="203" formatCode="dd\-mmm\-yyyy">
                  <c:v>44610</c:v>
                </c:pt>
                <c:pt idx="204" formatCode="dd\-mmm\-yyyy">
                  <c:v>44613</c:v>
                </c:pt>
                <c:pt idx="205" formatCode="dd\-mmm\-yyyy">
                  <c:v>44614</c:v>
                </c:pt>
                <c:pt idx="206" formatCode="dd\-mmm\-yyyy">
                  <c:v>44615</c:v>
                </c:pt>
                <c:pt idx="207" formatCode="dd\-mmm\-yyyy">
                  <c:v>44616</c:v>
                </c:pt>
                <c:pt idx="208" formatCode="dd\-mmm\-yyyy">
                  <c:v>44617</c:v>
                </c:pt>
                <c:pt idx="209" formatCode="dd\-mmm\-yyyy">
                  <c:v>44620</c:v>
                </c:pt>
                <c:pt idx="210" formatCode="dd\-mmm\-yyyy">
                  <c:v>44621</c:v>
                </c:pt>
                <c:pt idx="211" formatCode="dd\-mmm\-yyyy">
                  <c:v>44622</c:v>
                </c:pt>
                <c:pt idx="212" formatCode="dd\-mmm\-yyyy">
                  <c:v>44623</c:v>
                </c:pt>
                <c:pt idx="213" formatCode="dd\-mmm\-yyyy">
                  <c:v>44624</c:v>
                </c:pt>
                <c:pt idx="214" formatCode="dd\-mmm\-yyyy">
                  <c:v>44627</c:v>
                </c:pt>
                <c:pt idx="215" formatCode="dd\-mmm\-yyyy">
                  <c:v>44628</c:v>
                </c:pt>
                <c:pt idx="216" formatCode="dd\-mmm\-yyyy">
                  <c:v>44629</c:v>
                </c:pt>
                <c:pt idx="217" formatCode="dd\-mmm\-yyyy">
                  <c:v>44630</c:v>
                </c:pt>
                <c:pt idx="218" formatCode="dd\-mmm\-yyyy">
                  <c:v>44631</c:v>
                </c:pt>
                <c:pt idx="219" formatCode="dd\-mmm\-yyyy">
                  <c:v>44634</c:v>
                </c:pt>
                <c:pt idx="220" formatCode="dd\-mmm\-yyyy">
                  <c:v>44635</c:v>
                </c:pt>
                <c:pt idx="221" formatCode="dd\-mmm\-yyyy">
                  <c:v>44636</c:v>
                </c:pt>
                <c:pt idx="222" formatCode="dd\-mmm\-yyyy">
                  <c:v>44637</c:v>
                </c:pt>
                <c:pt idx="223" formatCode="dd\-mmm\-yyyy">
                  <c:v>44638</c:v>
                </c:pt>
                <c:pt idx="224" formatCode="dd\-mmm\-yyyy">
                  <c:v>44641</c:v>
                </c:pt>
                <c:pt idx="225" formatCode="dd\-mmm\-yyyy">
                  <c:v>44642</c:v>
                </c:pt>
                <c:pt idx="226" formatCode="dd\-mmm\-yyyy">
                  <c:v>44643</c:v>
                </c:pt>
                <c:pt idx="227" formatCode="dd\-mmm\-yyyy">
                  <c:v>44644</c:v>
                </c:pt>
                <c:pt idx="228" formatCode="dd\-mmm\-yyyy">
                  <c:v>44645</c:v>
                </c:pt>
                <c:pt idx="229" formatCode="dd\-mmm\-yyyy">
                  <c:v>44648</c:v>
                </c:pt>
                <c:pt idx="230" formatCode="dd\-mmm\-yyyy">
                  <c:v>44649</c:v>
                </c:pt>
                <c:pt idx="231" formatCode="dd\-mmm\-yyyy">
                  <c:v>44650</c:v>
                </c:pt>
                <c:pt idx="232" formatCode="dd\-mmm\-yyyy">
                  <c:v>44651</c:v>
                </c:pt>
                <c:pt idx="233" formatCode="dd\-mmm\-yyyy">
                  <c:v>44652</c:v>
                </c:pt>
                <c:pt idx="234" formatCode="dd\-mmm\-yyyy">
                  <c:v>44655</c:v>
                </c:pt>
                <c:pt idx="235" formatCode="dd\-mmm\-yyyy">
                  <c:v>44656</c:v>
                </c:pt>
                <c:pt idx="236" formatCode="dd\-mmm\-yyyy">
                  <c:v>44657</c:v>
                </c:pt>
                <c:pt idx="237" formatCode="dd\-mmm\-yyyy">
                  <c:v>44658</c:v>
                </c:pt>
                <c:pt idx="238" formatCode="dd\-mmm\-yyyy">
                  <c:v>44659</c:v>
                </c:pt>
                <c:pt idx="239" formatCode="dd\-mmm\-yyyy">
                  <c:v>44662</c:v>
                </c:pt>
                <c:pt idx="240" formatCode="dd\-mmm\-yyyy">
                  <c:v>44663</c:v>
                </c:pt>
                <c:pt idx="241" formatCode="dd\-mmm\-yyyy">
                  <c:v>44664</c:v>
                </c:pt>
                <c:pt idx="242" formatCode="dd\-mmm\-yyyy">
                  <c:v>44665</c:v>
                </c:pt>
                <c:pt idx="243" formatCode="dd\-mmm\-yyyy">
                  <c:v>44670</c:v>
                </c:pt>
                <c:pt idx="244" formatCode="dd\-mmm\-yyyy">
                  <c:v>44671</c:v>
                </c:pt>
                <c:pt idx="245" formatCode="dd\-mmm\-yyyy">
                  <c:v>44672</c:v>
                </c:pt>
                <c:pt idx="246" formatCode="dd\-mmm\-yyyy">
                  <c:v>44673</c:v>
                </c:pt>
                <c:pt idx="247" formatCode="dd\-mmm\-yyyy">
                  <c:v>44676</c:v>
                </c:pt>
                <c:pt idx="248" formatCode="dd\-mmm\-yyyy">
                  <c:v>44677</c:v>
                </c:pt>
                <c:pt idx="249" formatCode="dd\-mmm\-yyyy">
                  <c:v>44678</c:v>
                </c:pt>
                <c:pt idx="250" formatCode="dd\-mmm\-yyyy">
                  <c:v>44679</c:v>
                </c:pt>
                <c:pt idx="251" formatCode="dd\-mmm\-yyyy">
                  <c:v>44680</c:v>
                </c:pt>
                <c:pt idx="252" formatCode="dd\-mmm\-yyyy">
                  <c:v>44684</c:v>
                </c:pt>
                <c:pt idx="253" formatCode="dd\-mmm\-yyyy">
                  <c:v>44685</c:v>
                </c:pt>
                <c:pt idx="254" formatCode="dd\-mmm\-yyyy">
                  <c:v>44686</c:v>
                </c:pt>
                <c:pt idx="255" formatCode="dd\-mmm\-yyyy">
                  <c:v>44687</c:v>
                </c:pt>
                <c:pt idx="256" formatCode="dd\-mmm\-yyyy">
                  <c:v>44690</c:v>
                </c:pt>
                <c:pt idx="257" formatCode="dd\-mmm\-yyyy">
                  <c:v>44691</c:v>
                </c:pt>
                <c:pt idx="258" formatCode="dd\-mmm\-yyyy">
                  <c:v>44692</c:v>
                </c:pt>
                <c:pt idx="259" formatCode="dd\-mmm\-yyyy">
                  <c:v>44693</c:v>
                </c:pt>
                <c:pt idx="260" formatCode="dd\-mmm\-yyyy">
                  <c:v>44694</c:v>
                </c:pt>
                <c:pt idx="261" formatCode="dd\-mmm\-yyyy">
                  <c:v>44697</c:v>
                </c:pt>
                <c:pt idx="262" formatCode="dd\-mmm\-yyyy">
                  <c:v>44698</c:v>
                </c:pt>
                <c:pt idx="263" formatCode="dd\-mmm\-yyyy">
                  <c:v>44699</c:v>
                </c:pt>
                <c:pt idx="264" formatCode="dd\-mmm\-yyyy">
                  <c:v>44700</c:v>
                </c:pt>
                <c:pt idx="265" formatCode="dd\-mmm\-yyyy">
                  <c:v>44701</c:v>
                </c:pt>
                <c:pt idx="266" formatCode="dd\-mmm\-yyyy">
                  <c:v>44704</c:v>
                </c:pt>
                <c:pt idx="267" formatCode="dd\-mmm\-yyyy">
                  <c:v>44705</c:v>
                </c:pt>
                <c:pt idx="268" formatCode="dd\-mmm\-yyyy">
                  <c:v>44706</c:v>
                </c:pt>
                <c:pt idx="269" formatCode="dd\-mmm\-yyyy">
                  <c:v>44707</c:v>
                </c:pt>
                <c:pt idx="270" formatCode="dd\-mmm\-yyyy">
                  <c:v>44708</c:v>
                </c:pt>
                <c:pt idx="271" formatCode="dd\-mmm\-yyyy">
                  <c:v>44711</c:v>
                </c:pt>
                <c:pt idx="272" formatCode="dd\-mmm\-yyyy">
                  <c:v>44712</c:v>
                </c:pt>
                <c:pt idx="273" formatCode="dd\-mmm\-yyyy">
                  <c:v>44713</c:v>
                </c:pt>
                <c:pt idx="274" formatCode="dd\-mmm\-yyyy">
                  <c:v>44718</c:v>
                </c:pt>
                <c:pt idx="275" formatCode="dd\-mmm\-yyyy">
                  <c:v>44719</c:v>
                </c:pt>
                <c:pt idx="276" formatCode="dd\-mmm\-yyyy">
                  <c:v>44720</c:v>
                </c:pt>
                <c:pt idx="277" formatCode="dd\-mmm\-yyyy">
                  <c:v>44721</c:v>
                </c:pt>
                <c:pt idx="278" formatCode="dd\-mmm\-yyyy">
                  <c:v>44722</c:v>
                </c:pt>
                <c:pt idx="279" formatCode="dd\-mmm\-yyyy">
                  <c:v>44725</c:v>
                </c:pt>
                <c:pt idx="280" formatCode="dd\-mmm\-yyyy">
                  <c:v>44726</c:v>
                </c:pt>
                <c:pt idx="281" formatCode="dd\-mmm\-yyyy">
                  <c:v>44727</c:v>
                </c:pt>
                <c:pt idx="282" formatCode="dd\-mmm\-yyyy">
                  <c:v>44728</c:v>
                </c:pt>
                <c:pt idx="283" formatCode="dd\-mmm\-yyyy">
                  <c:v>44729</c:v>
                </c:pt>
                <c:pt idx="284" formatCode="dd\-mmm\-yyyy">
                  <c:v>44732</c:v>
                </c:pt>
                <c:pt idx="285" formatCode="dd\-mmm\-yyyy">
                  <c:v>44733</c:v>
                </c:pt>
              </c:numCache>
            </c:numRef>
          </c:cat>
          <c:val>
            <c:numRef>
              <c:f>Graph!$E$85:$E$370</c:f>
              <c:numCache>
                <c:formatCode>0.00</c:formatCode>
                <c:ptCount val="286"/>
                <c:pt idx="0">
                  <c:v>23.1</c:v>
                </c:pt>
                <c:pt idx="1">
                  <c:v>23.93</c:v>
                </c:pt>
                <c:pt idx="2">
                  <c:v>24.3</c:v>
                </c:pt>
                <c:pt idx="3">
                  <c:v>24.04</c:v>
                </c:pt>
                <c:pt idx="4">
                  <c:v>24.99</c:v>
                </c:pt>
                <c:pt idx="5">
                  <c:v>25.73</c:v>
                </c:pt>
                <c:pt idx="6">
                  <c:v>26.05</c:v>
                </c:pt>
                <c:pt idx="7">
                  <c:v>26.04</c:v>
                </c:pt>
                <c:pt idx="8">
                  <c:v>26.74</c:v>
                </c:pt>
                <c:pt idx="9">
                  <c:v>26.05</c:v>
                </c:pt>
                <c:pt idx="10">
                  <c:v>24.65</c:v>
                </c:pt>
                <c:pt idx="11">
                  <c:v>22.55</c:v>
                </c:pt>
                <c:pt idx="12">
                  <c:v>24.58</c:v>
                </c:pt>
                <c:pt idx="13">
                  <c:v>24.64</c:v>
                </c:pt>
                <c:pt idx="14">
                  <c:v>24.64</c:v>
                </c:pt>
                <c:pt idx="15">
                  <c:v>26.25</c:v>
                </c:pt>
                <c:pt idx="16">
                  <c:v>26.29</c:v>
                </c:pt>
                <c:pt idx="17">
                  <c:v>24.95</c:v>
                </c:pt>
                <c:pt idx="18">
                  <c:v>25.05</c:v>
                </c:pt>
                <c:pt idx="19">
                  <c:v>25.86</c:v>
                </c:pt>
                <c:pt idx="20">
                  <c:v>25.63</c:v>
                </c:pt>
                <c:pt idx="21">
                  <c:v>25.84</c:v>
                </c:pt>
                <c:pt idx="22">
                  <c:v>25.8</c:v>
                </c:pt>
                <c:pt idx="23">
                  <c:v>26.55</c:v>
                </c:pt>
                <c:pt idx="24">
                  <c:v>27.81</c:v>
                </c:pt>
                <c:pt idx="25">
                  <c:v>28.08</c:v>
                </c:pt>
                <c:pt idx="26">
                  <c:v>28.18</c:v>
                </c:pt>
                <c:pt idx="27">
                  <c:v>27.85</c:v>
                </c:pt>
                <c:pt idx="28">
                  <c:v>28.68</c:v>
                </c:pt>
                <c:pt idx="29">
                  <c:v>28.01</c:v>
                </c:pt>
                <c:pt idx="30">
                  <c:v>28.19</c:v>
                </c:pt>
                <c:pt idx="31">
                  <c:v>28.48</c:v>
                </c:pt>
                <c:pt idx="32">
                  <c:v>29.48</c:v>
                </c:pt>
                <c:pt idx="33">
                  <c:v>29.4</c:v>
                </c:pt>
                <c:pt idx="34">
                  <c:v>30.8</c:v>
                </c:pt>
                <c:pt idx="35">
                  <c:v>31.34</c:v>
                </c:pt>
                <c:pt idx="36" formatCode="0.000">
                  <c:v>31.963000000000001</c:v>
                </c:pt>
                <c:pt idx="37" formatCode="0.000">
                  <c:v>32.274999999999999</c:v>
                </c:pt>
                <c:pt idx="38" formatCode="0.000">
                  <c:v>32.25</c:v>
                </c:pt>
                <c:pt idx="39" formatCode="0.000">
                  <c:v>33.5</c:v>
                </c:pt>
                <c:pt idx="40" formatCode="0.000">
                  <c:v>34.887999999999998</c:v>
                </c:pt>
                <c:pt idx="41" formatCode="0.000">
                  <c:v>35.674999999999997</c:v>
                </c:pt>
                <c:pt idx="42" formatCode="0.000">
                  <c:v>35.75</c:v>
                </c:pt>
                <c:pt idx="43" formatCode="0.000">
                  <c:v>37.75</c:v>
                </c:pt>
                <c:pt idx="44" formatCode="0.000">
                  <c:v>33.575000000000003</c:v>
                </c:pt>
                <c:pt idx="45" formatCode="0.000">
                  <c:v>32.375</c:v>
                </c:pt>
                <c:pt idx="46" formatCode="0.000">
                  <c:v>33.774999999999999</c:v>
                </c:pt>
                <c:pt idx="47" formatCode="0.000">
                  <c:v>36.825000000000003</c:v>
                </c:pt>
                <c:pt idx="48" formatCode="0.000">
                  <c:v>34.549999999999997</c:v>
                </c:pt>
                <c:pt idx="49" formatCode="0.000">
                  <c:v>35.238</c:v>
                </c:pt>
                <c:pt idx="50" formatCode="0.000">
                  <c:v>34.125</c:v>
                </c:pt>
                <c:pt idx="51" formatCode="0.000">
                  <c:v>33.65</c:v>
                </c:pt>
                <c:pt idx="52" formatCode="0.000">
                  <c:v>34.988</c:v>
                </c:pt>
                <c:pt idx="53" formatCode="0.000">
                  <c:v>35.637999999999998</c:v>
                </c:pt>
                <c:pt idx="54" formatCode="0.000">
                  <c:v>35.25</c:v>
                </c:pt>
                <c:pt idx="55" formatCode="0.000">
                  <c:v>35.637999999999998</c:v>
                </c:pt>
                <c:pt idx="56" formatCode="0.000">
                  <c:v>35.575000000000003</c:v>
                </c:pt>
                <c:pt idx="57" formatCode="0.000">
                  <c:v>35.325000000000003</c:v>
                </c:pt>
                <c:pt idx="58" formatCode="0.000">
                  <c:v>36.975000000000001</c:v>
                </c:pt>
                <c:pt idx="59" formatCode="0.000">
                  <c:v>37.338000000000001</c:v>
                </c:pt>
                <c:pt idx="60" formatCode="0.000">
                  <c:v>39.787999999999997</c:v>
                </c:pt>
                <c:pt idx="61" formatCode="0.000">
                  <c:v>41.238</c:v>
                </c:pt>
                <c:pt idx="62" formatCode="0.000">
                  <c:v>40.549999999999997</c:v>
                </c:pt>
                <c:pt idx="63" formatCode="0.000">
                  <c:v>41.963000000000001</c:v>
                </c:pt>
                <c:pt idx="64" formatCode="0.000">
                  <c:v>41.412999999999997</c:v>
                </c:pt>
                <c:pt idx="65" formatCode="0.000">
                  <c:v>42.188000000000002</c:v>
                </c:pt>
                <c:pt idx="66" formatCode="0.000">
                  <c:v>43</c:v>
                </c:pt>
                <c:pt idx="67" formatCode="0.000">
                  <c:v>43.088000000000001</c:v>
                </c:pt>
                <c:pt idx="68" formatCode="0.000">
                  <c:v>43.238</c:v>
                </c:pt>
                <c:pt idx="69" formatCode="0.000">
                  <c:v>44.463000000000001</c:v>
                </c:pt>
                <c:pt idx="70" formatCode="0.000">
                  <c:v>46.45</c:v>
                </c:pt>
                <c:pt idx="71" formatCode="0.000">
                  <c:v>45.9</c:v>
                </c:pt>
                <c:pt idx="72" formatCode="0.000">
                  <c:v>44.875</c:v>
                </c:pt>
                <c:pt idx="73" formatCode="0.000">
                  <c:v>47.863</c:v>
                </c:pt>
                <c:pt idx="74" formatCode="0.000">
                  <c:v>46.674999999999997</c:v>
                </c:pt>
                <c:pt idx="75" formatCode="0.000">
                  <c:v>44.875</c:v>
                </c:pt>
                <c:pt idx="76" formatCode="0.000">
                  <c:v>40.299999999999997</c:v>
                </c:pt>
                <c:pt idx="77" formatCode="0.000">
                  <c:v>41.6</c:v>
                </c:pt>
                <c:pt idx="78" formatCode="0.000">
                  <c:v>42.375</c:v>
                </c:pt>
                <c:pt idx="79" formatCode="0.000">
                  <c:v>45.225000000000001</c:v>
                </c:pt>
                <c:pt idx="80" formatCode="0.000">
                  <c:v>45.375</c:v>
                </c:pt>
                <c:pt idx="81" formatCode="0.000">
                  <c:v>45.637999999999998</c:v>
                </c:pt>
                <c:pt idx="82" formatCode="0.000">
                  <c:v>47.75</c:v>
                </c:pt>
                <c:pt idx="83" formatCode="0.000">
                  <c:v>50.424999999999997</c:v>
                </c:pt>
                <c:pt idx="84" formatCode="0.000">
                  <c:v>49.625</c:v>
                </c:pt>
                <c:pt idx="85" formatCode="0.000">
                  <c:v>51.725000000000001</c:v>
                </c:pt>
                <c:pt idx="86" formatCode="0.000">
                  <c:v>51.475000000000001</c:v>
                </c:pt>
                <c:pt idx="87" formatCode="0.000">
                  <c:v>52.463000000000001</c:v>
                </c:pt>
                <c:pt idx="88" formatCode="0.000">
                  <c:v>53.9</c:v>
                </c:pt>
                <c:pt idx="89" formatCode="0.000">
                  <c:v>55.238</c:v>
                </c:pt>
                <c:pt idx="90" formatCode="0.000">
                  <c:v>56.524999999999999</c:v>
                </c:pt>
                <c:pt idx="91" formatCode="0.000">
                  <c:v>57.85</c:v>
                </c:pt>
                <c:pt idx="92" formatCode="0.000">
                  <c:v>61.313000000000002</c:v>
                </c:pt>
                <c:pt idx="93" formatCode="0.000">
                  <c:v>66.075000000000003</c:v>
                </c:pt>
                <c:pt idx="94" formatCode="0.000">
                  <c:v>69.988</c:v>
                </c:pt>
                <c:pt idx="95" formatCode="0.000">
                  <c:v>60.988</c:v>
                </c:pt>
                <c:pt idx="96" formatCode="0.000">
                  <c:v>65.863</c:v>
                </c:pt>
                <c:pt idx="97" formatCode="0.000">
                  <c:v>73.662999999999997</c:v>
                </c:pt>
                <c:pt idx="98" formatCode="0.000">
                  <c:v>72.8</c:v>
                </c:pt>
                <c:pt idx="99" formatCode="0.000">
                  <c:v>70.813000000000002</c:v>
                </c:pt>
                <c:pt idx="100" formatCode="0.000">
                  <c:v>68.7</c:v>
                </c:pt>
                <c:pt idx="101" formatCode="0.000">
                  <c:v>70.263000000000005</c:v>
                </c:pt>
                <c:pt idx="102" formatCode="0.000">
                  <c:v>77.013000000000005</c:v>
                </c:pt>
                <c:pt idx="103" formatCode="0.000">
                  <c:v>79.25</c:v>
                </c:pt>
                <c:pt idx="104" formatCode="0.000">
                  <c:v>84.45</c:v>
                </c:pt>
                <c:pt idx="105" formatCode="0.000">
                  <c:v>89.85</c:v>
                </c:pt>
                <c:pt idx="106" formatCode="0.000">
                  <c:v>91.65</c:v>
                </c:pt>
                <c:pt idx="107" formatCode="0.000">
                  <c:v>94.2</c:v>
                </c:pt>
                <c:pt idx="108" formatCode="0.000">
                  <c:v>116.77500000000001</c:v>
                </c:pt>
                <c:pt idx="109" formatCode="0.000">
                  <c:v>106</c:v>
                </c:pt>
                <c:pt idx="110" formatCode="0.000">
                  <c:v>96.5</c:v>
                </c:pt>
                <c:pt idx="111" formatCode="0.000">
                  <c:v>84.55</c:v>
                </c:pt>
                <c:pt idx="112" formatCode="0.000">
                  <c:v>83</c:v>
                </c:pt>
                <c:pt idx="113" formatCode="0.000">
                  <c:v>86.075000000000003</c:v>
                </c:pt>
                <c:pt idx="114" formatCode="0.000">
                  <c:v>93.263000000000005</c:v>
                </c:pt>
                <c:pt idx="115" formatCode="0.000">
                  <c:v>101.2</c:v>
                </c:pt>
                <c:pt idx="116" formatCode="0.000">
                  <c:v>88.825000000000003</c:v>
                </c:pt>
                <c:pt idx="117" formatCode="0.000">
                  <c:v>90.625</c:v>
                </c:pt>
                <c:pt idx="118" formatCode="0.000">
                  <c:v>91.375</c:v>
                </c:pt>
                <c:pt idx="119" formatCode="0.000">
                  <c:v>93.875</c:v>
                </c:pt>
                <c:pt idx="120" formatCode="0.000">
                  <c:v>87.438000000000002</c:v>
                </c:pt>
                <c:pt idx="121" formatCode="0.000">
                  <c:v>87.125</c:v>
                </c:pt>
                <c:pt idx="122" formatCode="0.000">
                  <c:v>88.15</c:v>
                </c:pt>
                <c:pt idx="123" formatCode="0.000">
                  <c:v>87.924999999999997</c:v>
                </c:pt>
                <c:pt idx="124" formatCode="0.000">
                  <c:v>86.724999999999994</c:v>
                </c:pt>
                <c:pt idx="125" formatCode="0.000">
                  <c:v>75.275000000000006</c:v>
                </c:pt>
                <c:pt idx="126" formatCode="0.000">
                  <c:v>64.3</c:v>
                </c:pt>
                <c:pt idx="127" formatCode="0.000">
                  <c:v>65.400000000000006</c:v>
                </c:pt>
                <c:pt idx="128" formatCode="0.000">
                  <c:v>70.599999999999994</c:v>
                </c:pt>
                <c:pt idx="129" formatCode="0.000">
                  <c:v>79.849999999999994</c:v>
                </c:pt>
                <c:pt idx="130" formatCode="0.000">
                  <c:v>73.825000000000003</c:v>
                </c:pt>
                <c:pt idx="131" formatCode="0.000">
                  <c:v>74.113</c:v>
                </c:pt>
                <c:pt idx="132" formatCode="0.000">
                  <c:v>78.263000000000005</c:v>
                </c:pt>
                <c:pt idx="133" formatCode="0.000">
                  <c:v>71.05</c:v>
                </c:pt>
                <c:pt idx="134" formatCode="0.000">
                  <c:v>71.337999999999994</c:v>
                </c:pt>
                <c:pt idx="135" formatCode="0.000">
                  <c:v>74.849999999999994</c:v>
                </c:pt>
                <c:pt idx="136" formatCode="0.000">
                  <c:v>74.400000000000006</c:v>
                </c:pt>
                <c:pt idx="137" formatCode="0.000">
                  <c:v>80.537999999999997</c:v>
                </c:pt>
                <c:pt idx="138" formatCode="0.000">
                  <c:v>94.5</c:v>
                </c:pt>
                <c:pt idx="139" formatCode="0.000">
                  <c:v>94.674999999999997</c:v>
                </c:pt>
                <c:pt idx="140" formatCode="0.000">
                  <c:v>93.888000000000005</c:v>
                </c:pt>
                <c:pt idx="141" formatCode="0.000">
                  <c:v>86.988</c:v>
                </c:pt>
                <c:pt idx="142" formatCode="0.000">
                  <c:v>84.674999999999997</c:v>
                </c:pt>
                <c:pt idx="143" formatCode="0.000">
                  <c:v>91.275000000000006</c:v>
                </c:pt>
                <c:pt idx="144" formatCode="0.000">
                  <c:v>93.8</c:v>
                </c:pt>
                <c:pt idx="145" formatCode="0.000">
                  <c:v>92.35</c:v>
                </c:pt>
                <c:pt idx="146" formatCode="0.000">
                  <c:v>87.424999999999997</c:v>
                </c:pt>
                <c:pt idx="147" formatCode="0.000">
                  <c:v>93.688000000000002</c:v>
                </c:pt>
                <c:pt idx="148" formatCode="0.000">
                  <c:v>91.55</c:v>
                </c:pt>
                <c:pt idx="149" formatCode="0.000">
                  <c:v>95.2</c:v>
                </c:pt>
                <c:pt idx="150" formatCode="0.000">
                  <c:v>92.3</c:v>
                </c:pt>
                <c:pt idx="151" formatCode="0.000">
                  <c:v>89.113</c:v>
                </c:pt>
                <c:pt idx="152" formatCode="0.000">
                  <c:v>89.25</c:v>
                </c:pt>
                <c:pt idx="153" formatCode="0.000">
                  <c:v>95.25</c:v>
                </c:pt>
                <c:pt idx="154" formatCode="0.000">
                  <c:v>102.05</c:v>
                </c:pt>
                <c:pt idx="155" formatCode="0.000">
                  <c:v>100.1</c:v>
                </c:pt>
                <c:pt idx="156" formatCode="0.000">
                  <c:v>104.4</c:v>
                </c:pt>
                <c:pt idx="157" formatCode="0.000">
                  <c:v>116.45</c:v>
                </c:pt>
                <c:pt idx="158" formatCode="0.000">
                  <c:v>127.45</c:v>
                </c:pt>
                <c:pt idx="159" formatCode="0.000">
                  <c:v>129.5</c:v>
                </c:pt>
                <c:pt idx="160" formatCode="0.000">
                  <c:v>135</c:v>
                </c:pt>
                <c:pt idx="161" formatCode="0.000">
                  <c:v>135.19999999999999</c:v>
                </c:pt>
                <c:pt idx="162" formatCode="0.000">
                  <c:v>146.46299999999999</c:v>
                </c:pt>
                <c:pt idx="163" formatCode="0.000">
                  <c:v>180.31299999999999</c:v>
                </c:pt>
                <c:pt idx="164" formatCode="0.000">
                  <c:v>166</c:v>
                </c:pt>
                <c:pt idx="165" formatCode="0.000">
                  <c:v>126</c:v>
                </c:pt>
                <c:pt idx="166" formatCode="0.000">
                  <c:v>98.763000000000005</c:v>
                </c:pt>
                <c:pt idx="167" formatCode="0.000">
                  <c:v>95.9</c:v>
                </c:pt>
                <c:pt idx="168" formatCode="0.000">
                  <c:v>84.5</c:v>
                </c:pt>
                <c:pt idx="169" formatCode="0.000">
                  <c:v>65</c:v>
                </c:pt>
                <c:pt idx="170" formatCode="0.000">
                  <c:v>85.2</c:v>
                </c:pt>
                <c:pt idx="171" formatCode="0.000">
                  <c:v>94.313000000000002</c:v>
                </c:pt>
                <c:pt idx="172" formatCode="0.000">
                  <c:v>97.224999999999994</c:v>
                </c:pt>
                <c:pt idx="173" formatCode="0.000">
                  <c:v>87.238</c:v>
                </c:pt>
                <c:pt idx="174" formatCode="0.000">
                  <c:v>84.462999999999994</c:v>
                </c:pt>
                <c:pt idx="175" formatCode="0.000">
                  <c:v>80.55</c:v>
                </c:pt>
                <c:pt idx="176" formatCode="0.000">
                  <c:v>75</c:v>
                </c:pt>
                <c:pt idx="177" formatCode="0.000">
                  <c:v>84.375</c:v>
                </c:pt>
                <c:pt idx="178" formatCode="0.000">
                  <c:v>84.4</c:v>
                </c:pt>
                <c:pt idx="179" formatCode="0.000">
                  <c:v>75.625</c:v>
                </c:pt>
                <c:pt idx="180" formatCode="0.000">
                  <c:v>79.863</c:v>
                </c:pt>
                <c:pt idx="181" formatCode="0.000">
                  <c:v>74.174999999999997</c:v>
                </c:pt>
                <c:pt idx="182" formatCode="0.000">
                  <c:v>75.625</c:v>
                </c:pt>
                <c:pt idx="183" formatCode="0.000">
                  <c:v>79.8</c:v>
                </c:pt>
                <c:pt idx="184" formatCode="0.000">
                  <c:v>91.05</c:v>
                </c:pt>
                <c:pt idx="185" formatCode="0.000">
                  <c:v>91.6</c:v>
                </c:pt>
                <c:pt idx="186" formatCode="0.000">
                  <c:v>90.5</c:v>
                </c:pt>
                <c:pt idx="187" formatCode="0.000">
                  <c:v>90.25</c:v>
                </c:pt>
                <c:pt idx="188" formatCode="0.000">
                  <c:v>91.05</c:v>
                </c:pt>
                <c:pt idx="189" formatCode="0.000">
                  <c:v>84.025000000000006</c:v>
                </c:pt>
                <c:pt idx="190" formatCode="0.000">
                  <c:v>75.849999999999994</c:v>
                </c:pt>
                <c:pt idx="191" formatCode="0.000">
                  <c:v>76.875</c:v>
                </c:pt>
                <c:pt idx="192" formatCode="0.000">
                  <c:v>80.224999999999994</c:v>
                </c:pt>
                <c:pt idx="193" formatCode="0.000">
                  <c:v>81.5</c:v>
                </c:pt>
                <c:pt idx="194" formatCode="0.000">
                  <c:v>77.924999999999997</c:v>
                </c:pt>
                <c:pt idx="195" formatCode="0.000">
                  <c:v>75.55</c:v>
                </c:pt>
                <c:pt idx="196" formatCode="0.000">
                  <c:v>75.438000000000002</c:v>
                </c:pt>
                <c:pt idx="197" formatCode="0.000">
                  <c:v>74.474999999999994</c:v>
                </c:pt>
                <c:pt idx="198" formatCode="0.000">
                  <c:v>76.349999999999994</c:v>
                </c:pt>
                <c:pt idx="199" formatCode="0.000">
                  <c:v>79.537999999999997</c:v>
                </c:pt>
                <c:pt idx="200" formatCode="0.000">
                  <c:v>68</c:v>
                </c:pt>
                <c:pt idx="201" formatCode="0.000">
                  <c:v>69.738</c:v>
                </c:pt>
                <c:pt idx="202" formatCode="0.000">
                  <c:v>74.7</c:v>
                </c:pt>
                <c:pt idx="203" formatCode="0.000">
                  <c:v>73.325000000000003</c:v>
                </c:pt>
                <c:pt idx="204" formatCode="0.000">
                  <c:v>71.462999999999994</c:v>
                </c:pt>
                <c:pt idx="205" formatCode="0.000">
                  <c:v>79</c:v>
                </c:pt>
                <c:pt idx="206" formatCode="0.000">
                  <c:v>88.7</c:v>
                </c:pt>
                <c:pt idx="207" formatCode="0.000">
                  <c:v>116.5</c:v>
                </c:pt>
                <c:pt idx="208" formatCode="0.000">
                  <c:v>90.063000000000002</c:v>
                </c:pt>
                <c:pt idx="209" formatCode="0.000">
                  <c:v>96</c:v>
                </c:pt>
                <c:pt idx="210" formatCode="0.000">
                  <c:v>122.8</c:v>
                </c:pt>
                <c:pt idx="211" formatCode="0.000">
                  <c:v>175</c:v>
                </c:pt>
                <c:pt idx="212" formatCode="0.000">
                  <c:v>143</c:v>
                </c:pt>
                <c:pt idx="213" formatCode="0.000">
                  <c:v>195</c:v>
                </c:pt>
                <c:pt idx="214" formatCode="0.000">
                  <c:v>207.75</c:v>
                </c:pt>
                <c:pt idx="215" formatCode="0.000">
                  <c:v>210.5</c:v>
                </c:pt>
                <c:pt idx="216" formatCode="0.000">
                  <c:v>153.5</c:v>
                </c:pt>
                <c:pt idx="217" formatCode="0.000">
                  <c:v>126.6</c:v>
                </c:pt>
                <c:pt idx="218" formatCode="0.000">
                  <c:v>133</c:v>
                </c:pt>
                <c:pt idx="219" formatCode="0.000">
                  <c:v>111.47499999999999</c:v>
                </c:pt>
                <c:pt idx="220" formatCode="0.000">
                  <c:v>112.6</c:v>
                </c:pt>
                <c:pt idx="221" formatCode="0.000">
                  <c:v>102.488</c:v>
                </c:pt>
                <c:pt idx="222" formatCode="0.000">
                  <c:v>105.1</c:v>
                </c:pt>
                <c:pt idx="223" formatCode="0.000">
                  <c:v>101.1</c:v>
                </c:pt>
                <c:pt idx="224" formatCode="0.000">
                  <c:v>95.1</c:v>
                </c:pt>
                <c:pt idx="225" formatCode="0.000">
                  <c:v>97.7</c:v>
                </c:pt>
                <c:pt idx="226" formatCode="0.000">
                  <c:v>114.1</c:v>
                </c:pt>
                <c:pt idx="227" formatCode="0.000">
                  <c:v>106.75</c:v>
                </c:pt>
                <c:pt idx="228" formatCode="0.000">
                  <c:v>98.75</c:v>
                </c:pt>
                <c:pt idx="229" formatCode="0.000">
                  <c:v>104.538</c:v>
                </c:pt>
                <c:pt idx="230" formatCode="0.000">
                  <c:v>106.5</c:v>
                </c:pt>
                <c:pt idx="231" formatCode="0.000">
                  <c:v>118</c:v>
                </c:pt>
                <c:pt idx="232" formatCode="0.000">
                  <c:v>118</c:v>
                </c:pt>
                <c:pt idx="233" formatCode="0.000">
                  <c:v>112</c:v>
                </c:pt>
                <c:pt idx="234" formatCode="0.000">
                  <c:v>108.113</c:v>
                </c:pt>
                <c:pt idx="235" formatCode="0.000">
                  <c:v>106.925</c:v>
                </c:pt>
                <c:pt idx="236" formatCode="0.000">
                  <c:v>108</c:v>
                </c:pt>
                <c:pt idx="237" formatCode="0.000">
                  <c:v>104.5</c:v>
                </c:pt>
                <c:pt idx="238" formatCode="0.000">
                  <c:v>102.438</c:v>
                </c:pt>
                <c:pt idx="239" formatCode="0.000">
                  <c:v>100</c:v>
                </c:pt>
                <c:pt idx="240" formatCode="0.000">
                  <c:v>102.5</c:v>
                </c:pt>
                <c:pt idx="241" formatCode="0.000">
                  <c:v>104</c:v>
                </c:pt>
                <c:pt idx="242" formatCode="0.000">
                  <c:v>88.9</c:v>
                </c:pt>
                <c:pt idx="243" formatCode="0.000">
                  <c:v>93.1</c:v>
                </c:pt>
                <c:pt idx="244" formatCode="0.000">
                  <c:v>92.5</c:v>
                </c:pt>
                <c:pt idx="245" formatCode="0.000">
                  <c:v>100.72499999999999</c:v>
                </c:pt>
                <c:pt idx="246" formatCode="0.000">
                  <c:v>94.7</c:v>
                </c:pt>
                <c:pt idx="247" formatCode="0.000">
                  <c:v>92.974999999999994</c:v>
                </c:pt>
                <c:pt idx="248" formatCode="0.000">
                  <c:v>98.1</c:v>
                </c:pt>
                <c:pt idx="249" formatCode="0.000">
                  <c:v>105.75</c:v>
                </c:pt>
                <c:pt idx="250" formatCode="0.000">
                  <c:v>99.75</c:v>
                </c:pt>
                <c:pt idx="251" formatCode="0.000">
                  <c:v>97.8</c:v>
                </c:pt>
                <c:pt idx="252" formatCode="0.000">
                  <c:v>98.05</c:v>
                </c:pt>
                <c:pt idx="253" formatCode="0.000">
                  <c:v>104.075</c:v>
                </c:pt>
                <c:pt idx="254" formatCode="0.000">
                  <c:v>107</c:v>
                </c:pt>
                <c:pt idx="255" formatCode="0.000">
                  <c:v>99.4</c:v>
                </c:pt>
                <c:pt idx="256" formatCode="0.000">
                  <c:v>93.025000000000006</c:v>
                </c:pt>
                <c:pt idx="257" formatCode="0.000">
                  <c:v>94.55</c:v>
                </c:pt>
                <c:pt idx="258" formatCode="0.000">
                  <c:v>94.9</c:v>
                </c:pt>
                <c:pt idx="259" formatCode="0.000">
                  <c:v>105</c:v>
                </c:pt>
                <c:pt idx="260" formatCode="0.000">
                  <c:v>96.238</c:v>
                </c:pt>
                <c:pt idx="261" formatCode="0.000">
                  <c:v>92.4</c:v>
                </c:pt>
                <c:pt idx="262" formatCode="0.000">
                  <c:v>94.4</c:v>
                </c:pt>
                <c:pt idx="263" formatCode="0.000">
                  <c:v>93.075000000000003</c:v>
                </c:pt>
                <c:pt idx="264" formatCode="0.000">
                  <c:v>89.575000000000003</c:v>
                </c:pt>
                <c:pt idx="265" formatCode="0.000">
                  <c:v>87.4</c:v>
                </c:pt>
                <c:pt idx="266" formatCode="0.000">
                  <c:v>84.375</c:v>
                </c:pt>
                <c:pt idx="267" formatCode="0.000">
                  <c:v>84.5</c:v>
                </c:pt>
                <c:pt idx="268" formatCode="0.000">
                  <c:v>86.65</c:v>
                </c:pt>
                <c:pt idx="269" formatCode="0.000">
                  <c:v>84.95</c:v>
                </c:pt>
                <c:pt idx="270" formatCode="0.000">
                  <c:v>86.7</c:v>
                </c:pt>
                <c:pt idx="271" formatCode="0.000">
                  <c:v>87</c:v>
                </c:pt>
                <c:pt idx="272" formatCode="0.000">
                  <c:v>88.674999999999997</c:v>
                </c:pt>
                <c:pt idx="273" formatCode="0.000">
                  <c:v>88.674999999999997</c:v>
                </c:pt>
                <c:pt idx="274" formatCode="General">
                  <c:v>81.3</c:v>
                </c:pt>
                <c:pt idx="275" formatCode="General">
                  <c:v>79.849999999999994</c:v>
                </c:pt>
                <c:pt idx="276" formatCode="General">
                  <c:v>78.287999999999997</c:v>
                </c:pt>
                <c:pt idx="277" formatCode="General">
                  <c:v>84.613</c:v>
                </c:pt>
                <c:pt idx="278" formatCode="General">
                  <c:v>82.75</c:v>
                </c:pt>
                <c:pt idx="279" formatCode="General">
                  <c:v>83</c:v>
                </c:pt>
                <c:pt idx="280" formatCode="General">
                  <c:v>96.138000000000005</c:v>
                </c:pt>
                <c:pt idx="281" formatCode="General">
                  <c:v>114.5</c:v>
                </c:pt>
                <c:pt idx="282" formatCode="General">
                  <c:v>120.375</c:v>
                </c:pt>
                <c:pt idx="283" formatCode="General">
                  <c:v>118.5</c:v>
                </c:pt>
                <c:pt idx="284" formatCode="General">
                  <c:v>122.325</c:v>
                </c:pt>
                <c:pt idx="285" formatCode="General">
                  <c:v>125.5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B4-49BE-B852-B4A5AD8DC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8849327"/>
        <c:axId val="1468836431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Graph!$F$1</c15:sqref>
                        </c15:formulaRef>
                      </c:ext>
                    </c:extLst>
                    <c:strCache>
                      <c:ptCount val="1"/>
                      <c:pt idx="0">
                        <c:v>France PEG 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Graph!$D$85:$D$371</c15:sqref>
                        </c15:formulaRef>
                      </c:ext>
                    </c:extLst>
                    <c:numCache>
                      <c:formatCode>dd\/mm\/yyyy</c:formatCode>
                      <c:ptCount val="287"/>
                      <c:pt idx="0">
                        <c:v>44320</c:v>
                      </c:pt>
                      <c:pt idx="1">
                        <c:v>44321</c:v>
                      </c:pt>
                      <c:pt idx="2">
                        <c:v>44322</c:v>
                      </c:pt>
                      <c:pt idx="3">
                        <c:v>44323</c:v>
                      </c:pt>
                      <c:pt idx="4">
                        <c:v>44326</c:v>
                      </c:pt>
                      <c:pt idx="5">
                        <c:v>44327</c:v>
                      </c:pt>
                      <c:pt idx="6">
                        <c:v>44328</c:v>
                      </c:pt>
                      <c:pt idx="7">
                        <c:v>44329</c:v>
                      </c:pt>
                      <c:pt idx="8">
                        <c:v>44330</c:v>
                      </c:pt>
                      <c:pt idx="9">
                        <c:v>44333</c:v>
                      </c:pt>
                      <c:pt idx="10">
                        <c:v>44334</c:v>
                      </c:pt>
                      <c:pt idx="11">
                        <c:v>44335</c:v>
                      </c:pt>
                      <c:pt idx="12">
                        <c:v>44336</c:v>
                      </c:pt>
                      <c:pt idx="13">
                        <c:v>44337</c:v>
                      </c:pt>
                      <c:pt idx="14">
                        <c:v>44340</c:v>
                      </c:pt>
                      <c:pt idx="15">
                        <c:v>44341</c:v>
                      </c:pt>
                      <c:pt idx="16">
                        <c:v>44342</c:v>
                      </c:pt>
                      <c:pt idx="17">
                        <c:v>44343</c:v>
                      </c:pt>
                      <c:pt idx="18">
                        <c:v>44344</c:v>
                      </c:pt>
                      <c:pt idx="19">
                        <c:v>44348</c:v>
                      </c:pt>
                      <c:pt idx="20">
                        <c:v>44349</c:v>
                      </c:pt>
                      <c:pt idx="21">
                        <c:v>44350</c:v>
                      </c:pt>
                      <c:pt idx="22">
                        <c:v>44351</c:v>
                      </c:pt>
                      <c:pt idx="23">
                        <c:v>44354</c:v>
                      </c:pt>
                      <c:pt idx="24">
                        <c:v>44355</c:v>
                      </c:pt>
                      <c:pt idx="25">
                        <c:v>44356</c:v>
                      </c:pt>
                      <c:pt idx="26">
                        <c:v>44357</c:v>
                      </c:pt>
                      <c:pt idx="27">
                        <c:v>44358</c:v>
                      </c:pt>
                      <c:pt idx="28">
                        <c:v>44361</c:v>
                      </c:pt>
                      <c:pt idx="29">
                        <c:v>44362</c:v>
                      </c:pt>
                      <c:pt idx="30">
                        <c:v>44363</c:v>
                      </c:pt>
                      <c:pt idx="31">
                        <c:v>44364</c:v>
                      </c:pt>
                      <c:pt idx="32">
                        <c:v>44365</c:v>
                      </c:pt>
                      <c:pt idx="33">
                        <c:v>44368</c:v>
                      </c:pt>
                      <c:pt idx="34">
                        <c:v>44369</c:v>
                      </c:pt>
                      <c:pt idx="35">
                        <c:v>44370</c:v>
                      </c:pt>
                      <c:pt idx="36">
                        <c:v>44371</c:v>
                      </c:pt>
                      <c:pt idx="37">
                        <c:v>44372</c:v>
                      </c:pt>
                      <c:pt idx="38">
                        <c:v>44375</c:v>
                      </c:pt>
                      <c:pt idx="39">
                        <c:v>44376</c:v>
                      </c:pt>
                      <c:pt idx="40">
                        <c:v>44377</c:v>
                      </c:pt>
                      <c:pt idx="41">
                        <c:v>44378</c:v>
                      </c:pt>
                      <c:pt idx="42">
                        <c:v>44379</c:v>
                      </c:pt>
                      <c:pt idx="43">
                        <c:v>44382</c:v>
                      </c:pt>
                      <c:pt idx="44">
                        <c:v>44383</c:v>
                      </c:pt>
                      <c:pt idx="45">
                        <c:v>44384</c:v>
                      </c:pt>
                      <c:pt idx="46">
                        <c:v>44385</c:v>
                      </c:pt>
                      <c:pt idx="47">
                        <c:v>44386</c:v>
                      </c:pt>
                      <c:pt idx="48">
                        <c:v>44389</c:v>
                      </c:pt>
                      <c:pt idx="49">
                        <c:v>44390</c:v>
                      </c:pt>
                      <c:pt idx="50">
                        <c:v>44391</c:v>
                      </c:pt>
                      <c:pt idx="51">
                        <c:v>44392</c:v>
                      </c:pt>
                      <c:pt idx="52">
                        <c:v>44393</c:v>
                      </c:pt>
                      <c:pt idx="53">
                        <c:v>44396</c:v>
                      </c:pt>
                      <c:pt idx="54">
                        <c:v>44397</c:v>
                      </c:pt>
                      <c:pt idx="55">
                        <c:v>44398</c:v>
                      </c:pt>
                      <c:pt idx="56">
                        <c:v>44399</c:v>
                      </c:pt>
                      <c:pt idx="57">
                        <c:v>44400</c:v>
                      </c:pt>
                      <c:pt idx="58">
                        <c:v>44403</c:v>
                      </c:pt>
                      <c:pt idx="59">
                        <c:v>44404</c:v>
                      </c:pt>
                      <c:pt idx="60">
                        <c:v>44405</c:v>
                      </c:pt>
                      <c:pt idx="61">
                        <c:v>44406</c:v>
                      </c:pt>
                      <c:pt idx="62">
                        <c:v>44407</c:v>
                      </c:pt>
                      <c:pt idx="63">
                        <c:v>44410</c:v>
                      </c:pt>
                      <c:pt idx="64">
                        <c:v>44411</c:v>
                      </c:pt>
                      <c:pt idx="65">
                        <c:v>44412</c:v>
                      </c:pt>
                      <c:pt idx="66">
                        <c:v>44413</c:v>
                      </c:pt>
                      <c:pt idx="67">
                        <c:v>44414</c:v>
                      </c:pt>
                      <c:pt idx="68">
                        <c:v>44417</c:v>
                      </c:pt>
                      <c:pt idx="69">
                        <c:v>44418</c:v>
                      </c:pt>
                      <c:pt idx="70">
                        <c:v>44419</c:v>
                      </c:pt>
                      <c:pt idx="71">
                        <c:v>44420</c:v>
                      </c:pt>
                      <c:pt idx="72">
                        <c:v>44421</c:v>
                      </c:pt>
                      <c:pt idx="73">
                        <c:v>44424</c:v>
                      </c:pt>
                      <c:pt idx="74">
                        <c:v>44425</c:v>
                      </c:pt>
                      <c:pt idx="75">
                        <c:v>44426</c:v>
                      </c:pt>
                      <c:pt idx="76">
                        <c:v>44427</c:v>
                      </c:pt>
                      <c:pt idx="77">
                        <c:v>44428</c:v>
                      </c:pt>
                      <c:pt idx="78">
                        <c:v>44431</c:v>
                      </c:pt>
                      <c:pt idx="79">
                        <c:v>44432</c:v>
                      </c:pt>
                      <c:pt idx="80">
                        <c:v>44433</c:v>
                      </c:pt>
                      <c:pt idx="81">
                        <c:v>44434</c:v>
                      </c:pt>
                      <c:pt idx="82">
                        <c:v>44435</c:v>
                      </c:pt>
                      <c:pt idx="83">
                        <c:v>44439</c:v>
                      </c:pt>
                      <c:pt idx="84">
                        <c:v>44440</c:v>
                      </c:pt>
                      <c:pt idx="85">
                        <c:v>44441</c:v>
                      </c:pt>
                      <c:pt idx="86">
                        <c:v>44442</c:v>
                      </c:pt>
                      <c:pt idx="87">
                        <c:v>44445</c:v>
                      </c:pt>
                      <c:pt idx="88">
                        <c:v>44446</c:v>
                      </c:pt>
                      <c:pt idx="89">
                        <c:v>44447</c:v>
                      </c:pt>
                      <c:pt idx="90">
                        <c:v>44448</c:v>
                      </c:pt>
                      <c:pt idx="91">
                        <c:v>44449</c:v>
                      </c:pt>
                      <c:pt idx="92">
                        <c:v>44452</c:v>
                      </c:pt>
                      <c:pt idx="93">
                        <c:v>44453</c:v>
                      </c:pt>
                      <c:pt idx="94">
                        <c:v>44454</c:v>
                      </c:pt>
                      <c:pt idx="95">
                        <c:v>44455</c:v>
                      </c:pt>
                      <c:pt idx="96">
                        <c:v>44456</c:v>
                      </c:pt>
                      <c:pt idx="97">
                        <c:v>44459</c:v>
                      </c:pt>
                      <c:pt idx="98">
                        <c:v>44460</c:v>
                      </c:pt>
                      <c:pt idx="99">
                        <c:v>44461</c:v>
                      </c:pt>
                      <c:pt idx="100">
                        <c:v>44462</c:v>
                      </c:pt>
                      <c:pt idx="101">
                        <c:v>44463</c:v>
                      </c:pt>
                      <c:pt idx="102">
                        <c:v>44466</c:v>
                      </c:pt>
                      <c:pt idx="103">
                        <c:v>44467</c:v>
                      </c:pt>
                      <c:pt idx="104" formatCode="dd\-mmm\-yyyy">
                        <c:v>44468</c:v>
                      </c:pt>
                      <c:pt idx="105" formatCode="dd\-mmm\-yyyy">
                        <c:v>44469</c:v>
                      </c:pt>
                      <c:pt idx="106" formatCode="dd\-mmm\-yyyy">
                        <c:v>44470</c:v>
                      </c:pt>
                      <c:pt idx="107" formatCode="dd\-mmm\-yyyy">
                        <c:v>44473</c:v>
                      </c:pt>
                      <c:pt idx="108" formatCode="dd\-mmm\-yyyy">
                        <c:v>44474</c:v>
                      </c:pt>
                      <c:pt idx="109" formatCode="dd\-mmm\-yyyy">
                        <c:v>44475</c:v>
                      </c:pt>
                      <c:pt idx="110" formatCode="dd\-mmm\-yyyy">
                        <c:v>44476</c:v>
                      </c:pt>
                      <c:pt idx="111" formatCode="dd\-mmm\-yyyy">
                        <c:v>44477</c:v>
                      </c:pt>
                      <c:pt idx="112" formatCode="dd\-mmm\-yyyy">
                        <c:v>44480</c:v>
                      </c:pt>
                      <c:pt idx="113" formatCode="dd\-mmm\-yyyy">
                        <c:v>44481</c:v>
                      </c:pt>
                      <c:pt idx="114" formatCode="dd\-mmm\-yyyy">
                        <c:v>44482</c:v>
                      </c:pt>
                      <c:pt idx="115" formatCode="dd\-mmm\-yyyy">
                        <c:v>44483</c:v>
                      </c:pt>
                      <c:pt idx="116" formatCode="dd\-mmm\-yyyy">
                        <c:v>44484</c:v>
                      </c:pt>
                      <c:pt idx="117" formatCode="dd\-mmm\-yyyy">
                        <c:v>44487</c:v>
                      </c:pt>
                      <c:pt idx="118" formatCode="dd\-mmm\-yyyy">
                        <c:v>44488</c:v>
                      </c:pt>
                      <c:pt idx="119" formatCode="dd\-mmm\-yyyy">
                        <c:v>44489</c:v>
                      </c:pt>
                      <c:pt idx="120" formatCode="dd\-mmm\-yyyy">
                        <c:v>44490</c:v>
                      </c:pt>
                      <c:pt idx="121" formatCode="dd\-mmm\-yyyy">
                        <c:v>44491</c:v>
                      </c:pt>
                      <c:pt idx="122" formatCode="dd\-mmm\-yyyy">
                        <c:v>44494</c:v>
                      </c:pt>
                      <c:pt idx="123" formatCode="dd\-mmm\-yyyy">
                        <c:v>44495</c:v>
                      </c:pt>
                      <c:pt idx="124" formatCode="dd\-mmm\-yyyy">
                        <c:v>44496</c:v>
                      </c:pt>
                      <c:pt idx="125" formatCode="dd\-mmm\-yyyy">
                        <c:v>44497</c:v>
                      </c:pt>
                      <c:pt idx="126" formatCode="dd\-mmm\-yyyy">
                        <c:v>44498</c:v>
                      </c:pt>
                      <c:pt idx="127" formatCode="dd\-mmm\-yyyy">
                        <c:v>44501</c:v>
                      </c:pt>
                      <c:pt idx="128" formatCode="dd\-mmm\-yyyy">
                        <c:v>44502</c:v>
                      </c:pt>
                      <c:pt idx="129" formatCode="dd\-mmm\-yyyy">
                        <c:v>44503</c:v>
                      </c:pt>
                      <c:pt idx="130" formatCode="dd\-mmm\-yyyy">
                        <c:v>44504</c:v>
                      </c:pt>
                      <c:pt idx="131" formatCode="dd\-mmm\-yyyy">
                        <c:v>44505</c:v>
                      </c:pt>
                      <c:pt idx="132" formatCode="dd\-mmm\-yyyy">
                        <c:v>44508</c:v>
                      </c:pt>
                      <c:pt idx="133" formatCode="dd\-mmm\-yyyy">
                        <c:v>44509</c:v>
                      </c:pt>
                      <c:pt idx="134" formatCode="dd\-mmm\-yyyy">
                        <c:v>44510</c:v>
                      </c:pt>
                      <c:pt idx="135" formatCode="dd\-mmm\-yyyy">
                        <c:v>44511</c:v>
                      </c:pt>
                      <c:pt idx="136" formatCode="dd\-mmm\-yyyy">
                        <c:v>44512</c:v>
                      </c:pt>
                      <c:pt idx="137" formatCode="dd\-mmm\-yyyy">
                        <c:v>44515</c:v>
                      </c:pt>
                      <c:pt idx="138" formatCode="dd\-mmm\-yyyy">
                        <c:v>44516</c:v>
                      </c:pt>
                      <c:pt idx="139" formatCode="dd\-mmm\-yyyy">
                        <c:v>44517</c:v>
                      </c:pt>
                      <c:pt idx="140" formatCode="dd\-mmm\-yyyy">
                        <c:v>44518</c:v>
                      </c:pt>
                      <c:pt idx="141" formatCode="dd\-mmm\-yyyy">
                        <c:v>44519</c:v>
                      </c:pt>
                      <c:pt idx="142" formatCode="dd\-mmm\-yyyy">
                        <c:v>44522</c:v>
                      </c:pt>
                      <c:pt idx="143" formatCode="dd\-mmm\-yyyy">
                        <c:v>44523</c:v>
                      </c:pt>
                      <c:pt idx="144" formatCode="dd\-mmm\-yyyy">
                        <c:v>44524</c:v>
                      </c:pt>
                      <c:pt idx="145" formatCode="dd\-mmm\-yyyy">
                        <c:v>44525</c:v>
                      </c:pt>
                      <c:pt idx="146" formatCode="dd\-mmm\-yyyy">
                        <c:v>44526</c:v>
                      </c:pt>
                      <c:pt idx="147" formatCode="dd\-mmm\-yyyy">
                        <c:v>44529</c:v>
                      </c:pt>
                      <c:pt idx="148" formatCode="dd\-mmm\-yyyy">
                        <c:v>44530</c:v>
                      </c:pt>
                      <c:pt idx="149" formatCode="dd\-mmm\-yyyy">
                        <c:v>44531</c:v>
                      </c:pt>
                      <c:pt idx="150" formatCode="dd\-mmm\-yyyy">
                        <c:v>44532</c:v>
                      </c:pt>
                      <c:pt idx="151" formatCode="dd\-mmm\-yyyy">
                        <c:v>44533</c:v>
                      </c:pt>
                      <c:pt idx="152" formatCode="dd\-mmm\-yyyy">
                        <c:v>44536</c:v>
                      </c:pt>
                      <c:pt idx="153" formatCode="dd\-mmm\-yyyy">
                        <c:v>44537</c:v>
                      </c:pt>
                      <c:pt idx="154" formatCode="dd\-mmm\-yyyy">
                        <c:v>44538</c:v>
                      </c:pt>
                      <c:pt idx="155" formatCode="dd\-mmm\-yyyy">
                        <c:v>44539</c:v>
                      </c:pt>
                      <c:pt idx="156" formatCode="dd\-mmm\-yyyy">
                        <c:v>44540</c:v>
                      </c:pt>
                      <c:pt idx="157" formatCode="dd\-mmm\-yyyy">
                        <c:v>44543</c:v>
                      </c:pt>
                      <c:pt idx="158" formatCode="dd\-mmm\-yyyy">
                        <c:v>44544</c:v>
                      </c:pt>
                      <c:pt idx="159" formatCode="dd\-mmm\-yyyy">
                        <c:v>44545</c:v>
                      </c:pt>
                      <c:pt idx="160" formatCode="dd\-mmm\-yyyy">
                        <c:v>44546</c:v>
                      </c:pt>
                      <c:pt idx="161" formatCode="dd\-mmm\-yyyy">
                        <c:v>44547</c:v>
                      </c:pt>
                      <c:pt idx="162" formatCode="dd\-mmm\-yyyy">
                        <c:v>44550</c:v>
                      </c:pt>
                      <c:pt idx="163" formatCode="dd\-mmm\-yyyy">
                        <c:v>44551</c:v>
                      </c:pt>
                      <c:pt idx="164" formatCode="dd\-mmm\-yyyy">
                        <c:v>44552</c:v>
                      </c:pt>
                      <c:pt idx="165" formatCode="dd\-mmm\-yyyy">
                        <c:v>44553</c:v>
                      </c:pt>
                      <c:pt idx="166" formatCode="dd\-mmm\-yyyy">
                        <c:v>44554</c:v>
                      </c:pt>
                      <c:pt idx="167" formatCode="dd\-mmm\-yyyy">
                        <c:v>44559</c:v>
                      </c:pt>
                      <c:pt idx="168" formatCode="dd\-mmm\-yyyy">
                        <c:v>44560</c:v>
                      </c:pt>
                      <c:pt idx="169" formatCode="dd\-mmm\-yyyy">
                        <c:v>44561</c:v>
                      </c:pt>
                      <c:pt idx="170" formatCode="dd\-mmm\-yyyy">
                        <c:v>44565</c:v>
                      </c:pt>
                      <c:pt idx="171" formatCode="dd\-mmm\-yyyy">
                        <c:v>44566</c:v>
                      </c:pt>
                      <c:pt idx="172" formatCode="dd\-mmm\-yyyy">
                        <c:v>44567</c:v>
                      </c:pt>
                      <c:pt idx="173" formatCode="dd\-mmm\-yyyy">
                        <c:v>44568</c:v>
                      </c:pt>
                      <c:pt idx="174" formatCode="dd\-mmm\-yyyy">
                        <c:v>44571</c:v>
                      </c:pt>
                      <c:pt idx="175" formatCode="dd\-mmm\-yyyy">
                        <c:v>44572</c:v>
                      </c:pt>
                      <c:pt idx="176" formatCode="dd\-mmm\-yyyy">
                        <c:v>44573</c:v>
                      </c:pt>
                      <c:pt idx="177" formatCode="dd\-mmm\-yyyy">
                        <c:v>44574</c:v>
                      </c:pt>
                      <c:pt idx="178" formatCode="dd\-mmm\-yyyy">
                        <c:v>44575</c:v>
                      </c:pt>
                      <c:pt idx="179" formatCode="dd\-mmm\-yyyy">
                        <c:v>44578</c:v>
                      </c:pt>
                      <c:pt idx="180" formatCode="dd\-mmm\-yyyy">
                        <c:v>44579</c:v>
                      </c:pt>
                      <c:pt idx="181" formatCode="dd\-mmm\-yyyy">
                        <c:v>44580</c:v>
                      </c:pt>
                      <c:pt idx="182" formatCode="dd\-mmm\-yyyy">
                        <c:v>44581</c:v>
                      </c:pt>
                      <c:pt idx="183" formatCode="dd\-mmm\-yyyy">
                        <c:v>44582</c:v>
                      </c:pt>
                      <c:pt idx="184" formatCode="dd\-mmm\-yyyy">
                        <c:v>44585</c:v>
                      </c:pt>
                      <c:pt idx="185" formatCode="dd\-mmm\-yyyy">
                        <c:v>44586</c:v>
                      </c:pt>
                      <c:pt idx="186" formatCode="dd\-mmm\-yyyy">
                        <c:v>44587</c:v>
                      </c:pt>
                      <c:pt idx="187" formatCode="dd\-mmm\-yyyy">
                        <c:v>44588</c:v>
                      </c:pt>
                      <c:pt idx="188" formatCode="dd\-mmm\-yyyy">
                        <c:v>44589</c:v>
                      </c:pt>
                      <c:pt idx="189" formatCode="dd\-mmm\-yyyy">
                        <c:v>44592</c:v>
                      </c:pt>
                      <c:pt idx="190" formatCode="dd\-mmm\-yyyy">
                        <c:v>44593</c:v>
                      </c:pt>
                      <c:pt idx="191" formatCode="dd\-mmm\-yyyy">
                        <c:v>44594</c:v>
                      </c:pt>
                      <c:pt idx="192" formatCode="dd\-mmm\-yyyy">
                        <c:v>44595</c:v>
                      </c:pt>
                      <c:pt idx="193" formatCode="dd\-mmm\-yyyy">
                        <c:v>44596</c:v>
                      </c:pt>
                      <c:pt idx="194" formatCode="dd\-mmm\-yyyy">
                        <c:v>44599</c:v>
                      </c:pt>
                      <c:pt idx="195" formatCode="dd\-mmm\-yyyy">
                        <c:v>44600</c:v>
                      </c:pt>
                      <c:pt idx="196" formatCode="dd\-mmm\-yyyy">
                        <c:v>44601</c:v>
                      </c:pt>
                      <c:pt idx="197" formatCode="dd\-mmm\-yyyy">
                        <c:v>44602</c:v>
                      </c:pt>
                      <c:pt idx="198" formatCode="dd\-mmm\-yyyy">
                        <c:v>44603</c:v>
                      </c:pt>
                      <c:pt idx="199" formatCode="dd\-mmm\-yyyy">
                        <c:v>44606</c:v>
                      </c:pt>
                      <c:pt idx="200" formatCode="dd\-mmm\-yyyy">
                        <c:v>44607</c:v>
                      </c:pt>
                      <c:pt idx="201" formatCode="dd\-mmm\-yyyy">
                        <c:v>44608</c:v>
                      </c:pt>
                      <c:pt idx="202" formatCode="dd\-mmm\-yyyy">
                        <c:v>44609</c:v>
                      </c:pt>
                      <c:pt idx="203" formatCode="dd\-mmm\-yyyy">
                        <c:v>44610</c:v>
                      </c:pt>
                      <c:pt idx="204" formatCode="dd\-mmm\-yyyy">
                        <c:v>44613</c:v>
                      </c:pt>
                      <c:pt idx="205" formatCode="dd\-mmm\-yyyy">
                        <c:v>44614</c:v>
                      </c:pt>
                      <c:pt idx="206" formatCode="dd\-mmm\-yyyy">
                        <c:v>44615</c:v>
                      </c:pt>
                      <c:pt idx="207" formatCode="dd\-mmm\-yyyy">
                        <c:v>44616</c:v>
                      </c:pt>
                      <c:pt idx="208" formatCode="dd\-mmm\-yyyy">
                        <c:v>44617</c:v>
                      </c:pt>
                      <c:pt idx="209" formatCode="dd\-mmm\-yyyy">
                        <c:v>44620</c:v>
                      </c:pt>
                      <c:pt idx="210" formatCode="dd\-mmm\-yyyy">
                        <c:v>44621</c:v>
                      </c:pt>
                      <c:pt idx="211" formatCode="dd\-mmm\-yyyy">
                        <c:v>44622</c:v>
                      </c:pt>
                      <c:pt idx="212" formatCode="dd\-mmm\-yyyy">
                        <c:v>44623</c:v>
                      </c:pt>
                      <c:pt idx="213" formatCode="dd\-mmm\-yyyy">
                        <c:v>44624</c:v>
                      </c:pt>
                      <c:pt idx="214" formatCode="dd\-mmm\-yyyy">
                        <c:v>44627</c:v>
                      </c:pt>
                      <c:pt idx="215" formatCode="dd\-mmm\-yyyy">
                        <c:v>44628</c:v>
                      </c:pt>
                      <c:pt idx="216" formatCode="dd\-mmm\-yyyy">
                        <c:v>44629</c:v>
                      </c:pt>
                      <c:pt idx="217" formatCode="dd\-mmm\-yyyy">
                        <c:v>44630</c:v>
                      </c:pt>
                      <c:pt idx="218" formatCode="dd\-mmm\-yyyy">
                        <c:v>44631</c:v>
                      </c:pt>
                      <c:pt idx="219" formatCode="dd\-mmm\-yyyy">
                        <c:v>44634</c:v>
                      </c:pt>
                      <c:pt idx="220" formatCode="dd\-mmm\-yyyy">
                        <c:v>44635</c:v>
                      </c:pt>
                      <c:pt idx="221" formatCode="dd\-mmm\-yyyy">
                        <c:v>44636</c:v>
                      </c:pt>
                      <c:pt idx="222" formatCode="dd\-mmm\-yyyy">
                        <c:v>44637</c:v>
                      </c:pt>
                      <c:pt idx="223" formatCode="dd\-mmm\-yyyy">
                        <c:v>44638</c:v>
                      </c:pt>
                      <c:pt idx="224" formatCode="dd\-mmm\-yyyy">
                        <c:v>44641</c:v>
                      </c:pt>
                      <c:pt idx="225" formatCode="dd\-mmm\-yyyy">
                        <c:v>44642</c:v>
                      </c:pt>
                      <c:pt idx="226" formatCode="dd\-mmm\-yyyy">
                        <c:v>44643</c:v>
                      </c:pt>
                      <c:pt idx="227" formatCode="dd\-mmm\-yyyy">
                        <c:v>44644</c:v>
                      </c:pt>
                      <c:pt idx="228" formatCode="dd\-mmm\-yyyy">
                        <c:v>44645</c:v>
                      </c:pt>
                      <c:pt idx="229" formatCode="dd\-mmm\-yyyy">
                        <c:v>44648</c:v>
                      </c:pt>
                      <c:pt idx="230" formatCode="dd\-mmm\-yyyy">
                        <c:v>44649</c:v>
                      </c:pt>
                      <c:pt idx="231" formatCode="dd\-mmm\-yyyy">
                        <c:v>44650</c:v>
                      </c:pt>
                      <c:pt idx="232" formatCode="dd\-mmm\-yyyy">
                        <c:v>44651</c:v>
                      </c:pt>
                      <c:pt idx="233" formatCode="dd\-mmm\-yyyy">
                        <c:v>44652</c:v>
                      </c:pt>
                      <c:pt idx="234" formatCode="dd\-mmm\-yyyy">
                        <c:v>44655</c:v>
                      </c:pt>
                      <c:pt idx="235" formatCode="dd\-mmm\-yyyy">
                        <c:v>44656</c:v>
                      </c:pt>
                      <c:pt idx="236" formatCode="dd\-mmm\-yyyy">
                        <c:v>44657</c:v>
                      </c:pt>
                      <c:pt idx="237" formatCode="dd\-mmm\-yyyy">
                        <c:v>44658</c:v>
                      </c:pt>
                      <c:pt idx="238" formatCode="dd\-mmm\-yyyy">
                        <c:v>44659</c:v>
                      </c:pt>
                      <c:pt idx="239" formatCode="dd\-mmm\-yyyy">
                        <c:v>44662</c:v>
                      </c:pt>
                      <c:pt idx="240" formatCode="dd\-mmm\-yyyy">
                        <c:v>44663</c:v>
                      </c:pt>
                      <c:pt idx="241" formatCode="dd\-mmm\-yyyy">
                        <c:v>44664</c:v>
                      </c:pt>
                      <c:pt idx="242" formatCode="dd\-mmm\-yyyy">
                        <c:v>44665</c:v>
                      </c:pt>
                      <c:pt idx="243" formatCode="dd\-mmm\-yyyy">
                        <c:v>44670</c:v>
                      </c:pt>
                      <c:pt idx="244" formatCode="dd\-mmm\-yyyy">
                        <c:v>44671</c:v>
                      </c:pt>
                      <c:pt idx="245" formatCode="dd\-mmm\-yyyy">
                        <c:v>44672</c:v>
                      </c:pt>
                      <c:pt idx="246" formatCode="dd\-mmm\-yyyy">
                        <c:v>44673</c:v>
                      </c:pt>
                      <c:pt idx="247" formatCode="dd\-mmm\-yyyy">
                        <c:v>44676</c:v>
                      </c:pt>
                      <c:pt idx="248" formatCode="dd\-mmm\-yyyy">
                        <c:v>44677</c:v>
                      </c:pt>
                      <c:pt idx="249" formatCode="dd\-mmm\-yyyy">
                        <c:v>44678</c:v>
                      </c:pt>
                      <c:pt idx="250" formatCode="dd\-mmm\-yyyy">
                        <c:v>44679</c:v>
                      </c:pt>
                      <c:pt idx="251" formatCode="dd\-mmm\-yyyy">
                        <c:v>44680</c:v>
                      </c:pt>
                      <c:pt idx="252" formatCode="dd\-mmm\-yyyy">
                        <c:v>44684</c:v>
                      </c:pt>
                      <c:pt idx="253" formatCode="dd\-mmm\-yyyy">
                        <c:v>44685</c:v>
                      </c:pt>
                      <c:pt idx="254" formatCode="dd\-mmm\-yyyy">
                        <c:v>44686</c:v>
                      </c:pt>
                      <c:pt idx="255" formatCode="dd\-mmm\-yyyy">
                        <c:v>44687</c:v>
                      </c:pt>
                      <c:pt idx="256" formatCode="dd\-mmm\-yyyy">
                        <c:v>44690</c:v>
                      </c:pt>
                      <c:pt idx="257" formatCode="dd\-mmm\-yyyy">
                        <c:v>44691</c:v>
                      </c:pt>
                      <c:pt idx="258" formatCode="dd\-mmm\-yyyy">
                        <c:v>44692</c:v>
                      </c:pt>
                      <c:pt idx="259" formatCode="dd\-mmm\-yyyy">
                        <c:v>44693</c:v>
                      </c:pt>
                      <c:pt idx="260" formatCode="dd\-mmm\-yyyy">
                        <c:v>44694</c:v>
                      </c:pt>
                      <c:pt idx="261" formatCode="dd\-mmm\-yyyy">
                        <c:v>44697</c:v>
                      </c:pt>
                      <c:pt idx="262" formatCode="dd\-mmm\-yyyy">
                        <c:v>44698</c:v>
                      </c:pt>
                      <c:pt idx="263" formatCode="dd\-mmm\-yyyy">
                        <c:v>44699</c:v>
                      </c:pt>
                      <c:pt idx="264" formatCode="dd\-mmm\-yyyy">
                        <c:v>44700</c:v>
                      </c:pt>
                      <c:pt idx="265" formatCode="dd\-mmm\-yyyy">
                        <c:v>44701</c:v>
                      </c:pt>
                      <c:pt idx="266" formatCode="dd\-mmm\-yyyy">
                        <c:v>44704</c:v>
                      </c:pt>
                      <c:pt idx="267" formatCode="dd\-mmm\-yyyy">
                        <c:v>44705</c:v>
                      </c:pt>
                      <c:pt idx="268" formatCode="dd\-mmm\-yyyy">
                        <c:v>44706</c:v>
                      </c:pt>
                      <c:pt idx="269" formatCode="dd\-mmm\-yyyy">
                        <c:v>44707</c:v>
                      </c:pt>
                      <c:pt idx="270" formatCode="dd\-mmm\-yyyy">
                        <c:v>44708</c:v>
                      </c:pt>
                      <c:pt idx="271" formatCode="dd\-mmm\-yyyy">
                        <c:v>44711</c:v>
                      </c:pt>
                      <c:pt idx="272" formatCode="dd\-mmm\-yyyy">
                        <c:v>44712</c:v>
                      </c:pt>
                      <c:pt idx="273" formatCode="dd\-mmm\-yyyy">
                        <c:v>44713</c:v>
                      </c:pt>
                      <c:pt idx="274" formatCode="dd\-mmm\-yyyy">
                        <c:v>44718</c:v>
                      </c:pt>
                      <c:pt idx="275" formatCode="dd\-mmm\-yyyy">
                        <c:v>44719</c:v>
                      </c:pt>
                      <c:pt idx="276" formatCode="dd\-mmm\-yyyy">
                        <c:v>44720</c:v>
                      </c:pt>
                      <c:pt idx="277" formatCode="dd\-mmm\-yyyy">
                        <c:v>44721</c:v>
                      </c:pt>
                      <c:pt idx="278" formatCode="dd\-mmm\-yyyy">
                        <c:v>44722</c:v>
                      </c:pt>
                      <c:pt idx="279" formatCode="dd\-mmm\-yyyy">
                        <c:v>44725</c:v>
                      </c:pt>
                      <c:pt idx="280" formatCode="dd\-mmm\-yyyy">
                        <c:v>44726</c:v>
                      </c:pt>
                      <c:pt idx="281" formatCode="dd\-mmm\-yyyy">
                        <c:v>44727</c:v>
                      </c:pt>
                      <c:pt idx="282" formatCode="dd\-mmm\-yyyy">
                        <c:v>44728</c:v>
                      </c:pt>
                      <c:pt idx="283" formatCode="dd\-mmm\-yyyy">
                        <c:v>44729</c:v>
                      </c:pt>
                      <c:pt idx="284" formatCode="dd\-mmm\-yyyy">
                        <c:v>44732</c:v>
                      </c:pt>
                      <c:pt idx="285" formatCode="dd\-mmm\-yyyy">
                        <c:v>44733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Graph!$F$2:$F$304</c15:sqref>
                        </c15:formulaRef>
                      </c:ext>
                    </c:extLst>
                    <c:numCache>
                      <c:formatCode>0.00</c:formatCode>
                      <c:ptCount val="303"/>
                      <c:pt idx="0">
                        <c:v>19.53</c:v>
                      </c:pt>
                      <c:pt idx="1">
                        <c:v>17.64</c:v>
                      </c:pt>
                      <c:pt idx="2">
                        <c:v>17.260000000000002</c:v>
                      </c:pt>
                      <c:pt idx="3">
                        <c:v>19.03</c:v>
                      </c:pt>
                      <c:pt idx="4">
                        <c:v>19.91</c:v>
                      </c:pt>
                      <c:pt idx="5">
                        <c:v>21.7</c:v>
                      </c:pt>
                      <c:pt idx="6">
                        <c:v>25.59</c:v>
                      </c:pt>
                      <c:pt idx="7">
                        <c:v>20.76</c:v>
                      </c:pt>
                      <c:pt idx="8">
                        <c:v>20.399999999999999</c:v>
                      </c:pt>
                      <c:pt idx="9">
                        <c:v>19.29</c:v>
                      </c:pt>
                      <c:pt idx="10">
                        <c:v>18.3</c:v>
                      </c:pt>
                      <c:pt idx="11">
                        <c:v>19.68</c:v>
                      </c:pt>
                      <c:pt idx="12">
                        <c:v>19.149999999999999</c:v>
                      </c:pt>
                      <c:pt idx="13">
                        <c:v>18.84</c:v>
                      </c:pt>
                      <c:pt idx="14">
                        <c:v>20.64</c:v>
                      </c:pt>
                      <c:pt idx="15">
                        <c:v>19.21</c:v>
                      </c:pt>
                      <c:pt idx="16">
                        <c:v>18.73</c:v>
                      </c:pt>
                      <c:pt idx="17">
                        <c:v>18.86</c:v>
                      </c:pt>
                      <c:pt idx="18">
                        <c:v>20.09</c:v>
                      </c:pt>
                      <c:pt idx="19">
                        <c:v>19.61</c:v>
                      </c:pt>
                      <c:pt idx="20">
                        <c:v>17.7</c:v>
                      </c:pt>
                      <c:pt idx="21">
                        <c:v>17.809999999999999</c:v>
                      </c:pt>
                      <c:pt idx="22">
                        <c:v>17.64</c:v>
                      </c:pt>
                      <c:pt idx="23">
                        <c:v>17.760000000000002</c:v>
                      </c:pt>
                      <c:pt idx="24">
                        <c:v>18.190000000000001</c:v>
                      </c:pt>
                      <c:pt idx="25">
                        <c:v>19.64</c:v>
                      </c:pt>
                      <c:pt idx="26">
                        <c:v>19.14</c:v>
                      </c:pt>
                      <c:pt idx="27">
                        <c:v>18.690000000000001</c:v>
                      </c:pt>
                      <c:pt idx="28">
                        <c:v>17.79</c:v>
                      </c:pt>
                      <c:pt idx="29">
                        <c:v>17.84</c:v>
                      </c:pt>
                      <c:pt idx="30">
                        <c:v>16.829999999999998</c:v>
                      </c:pt>
                      <c:pt idx="31">
                        <c:v>16.989999999999998</c:v>
                      </c:pt>
                      <c:pt idx="32">
                        <c:v>16.64</c:v>
                      </c:pt>
                      <c:pt idx="33">
                        <c:v>17.29</c:v>
                      </c:pt>
                      <c:pt idx="34">
                        <c:v>16.649999999999999</c:v>
                      </c:pt>
                      <c:pt idx="35">
                        <c:v>15.99</c:v>
                      </c:pt>
                      <c:pt idx="36">
                        <c:v>16.41</c:v>
                      </c:pt>
                      <c:pt idx="37">
                        <c:v>16.48</c:v>
                      </c:pt>
                      <c:pt idx="38">
                        <c:v>16.03</c:v>
                      </c:pt>
                      <c:pt idx="39">
                        <c:v>15.93</c:v>
                      </c:pt>
                      <c:pt idx="40">
                        <c:v>16.489999999999998</c:v>
                      </c:pt>
                      <c:pt idx="41">
                        <c:v>16.100000000000001</c:v>
                      </c:pt>
                      <c:pt idx="42">
                        <c:v>15.85</c:v>
                      </c:pt>
                      <c:pt idx="43">
                        <c:v>16.309999999999999</c:v>
                      </c:pt>
                      <c:pt idx="44">
                        <c:v>16.850000000000001</c:v>
                      </c:pt>
                      <c:pt idx="45">
                        <c:v>16.64</c:v>
                      </c:pt>
                      <c:pt idx="46">
                        <c:v>17.399999999999999</c:v>
                      </c:pt>
                      <c:pt idx="47">
                        <c:v>17.98</c:v>
                      </c:pt>
                      <c:pt idx="48">
                        <c:v>18.440000000000001</c:v>
                      </c:pt>
                      <c:pt idx="49">
                        <c:v>18.73</c:v>
                      </c:pt>
                      <c:pt idx="50">
                        <c:v>18.329999999999998</c:v>
                      </c:pt>
                      <c:pt idx="51">
                        <c:v>17.809999999999999</c:v>
                      </c:pt>
                      <c:pt idx="52">
                        <c:v>18.46</c:v>
                      </c:pt>
                      <c:pt idx="53">
                        <c:v>17.940000000000001</c:v>
                      </c:pt>
                      <c:pt idx="54">
                        <c:v>17.61</c:v>
                      </c:pt>
                      <c:pt idx="55">
                        <c:v>18.39</c:v>
                      </c:pt>
                      <c:pt idx="56">
                        <c:v>18.63</c:v>
                      </c:pt>
                      <c:pt idx="57">
                        <c:v>18.739999999999998</c:v>
                      </c:pt>
                      <c:pt idx="58">
                        <c:v>18.600000000000001</c:v>
                      </c:pt>
                      <c:pt idx="59">
                        <c:v>19.010000000000002</c:v>
                      </c:pt>
                      <c:pt idx="60">
                        <c:v>18.66</c:v>
                      </c:pt>
                      <c:pt idx="61">
                        <c:v>19.010000000000002</c:v>
                      </c:pt>
                      <c:pt idx="62">
                        <c:v>19.21</c:v>
                      </c:pt>
                      <c:pt idx="63">
                        <c:v>19.399999999999999</c:v>
                      </c:pt>
                      <c:pt idx="64">
                        <c:v>20.04</c:v>
                      </c:pt>
                      <c:pt idx="65">
                        <c:v>19.54</c:v>
                      </c:pt>
                      <c:pt idx="66">
                        <c:v>19.34</c:v>
                      </c:pt>
                      <c:pt idx="67">
                        <c:v>19.3</c:v>
                      </c:pt>
                      <c:pt idx="68">
                        <c:v>20.059999999999999</c:v>
                      </c:pt>
                      <c:pt idx="69">
                        <c:v>19.89</c:v>
                      </c:pt>
                      <c:pt idx="70">
                        <c:v>20.05</c:v>
                      </c:pt>
                      <c:pt idx="71">
                        <c:v>20.73</c:v>
                      </c:pt>
                      <c:pt idx="72">
                        <c:v>20.91</c:v>
                      </c:pt>
                      <c:pt idx="73">
                        <c:v>21.36</c:v>
                      </c:pt>
                      <c:pt idx="74">
                        <c:v>21.33</c:v>
                      </c:pt>
                      <c:pt idx="75">
                        <c:v>21.41</c:v>
                      </c:pt>
                      <c:pt idx="76">
                        <c:v>21.49</c:v>
                      </c:pt>
                      <c:pt idx="77">
                        <c:v>20.100000000000001</c:v>
                      </c:pt>
                      <c:pt idx="78">
                        <c:v>20.38</c:v>
                      </c:pt>
                      <c:pt idx="79">
                        <c:v>21.76</c:v>
                      </c:pt>
                      <c:pt idx="80">
                        <c:v>21.76</c:v>
                      </c:pt>
                      <c:pt idx="81">
                        <c:v>22.53</c:v>
                      </c:pt>
                      <c:pt idx="82">
                        <c:v>23.45</c:v>
                      </c:pt>
                      <c:pt idx="83">
                        <c:v>23.31</c:v>
                      </c:pt>
                      <c:pt idx="84">
                        <c:v>24.06</c:v>
                      </c:pt>
                      <c:pt idx="85">
                        <c:v>24.45</c:v>
                      </c:pt>
                      <c:pt idx="86">
                        <c:v>24.15</c:v>
                      </c:pt>
                      <c:pt idx="87">
                        <c:v>25.06</c:v>
                      </c:pt>
                      <c:pt idx="88">
                        <c:v>25.74</c:v>
                      </c:pt>
                      <c:pt idx="89">
                        <c:v>26.06</c:v>
                      </c:pt>
                      <c:pt idx="90">
                        <c:v>26.04</c:v>
                      </c:pt>
                      <c:pt idx="91">
                        <c:v>26.69</c:v>
                      </c:pt>
                      <c:pt idx="92">
                        <c:v>25.96</c:v>
                      </c:pt>
                      <c:pt idx="93">
                        <c:v>24.44</c:v>
                      </c:pt>
                      <c:pt idx="94">
                        <c:v>22.43</c:v>
                      </c:pt>
                      <c:pt idx="95">
                        <c:v>24.44</c:v>
                      </c:pt>
                      <c:pt idx="96">
                        <c:v>24.51</c:v>
                      </c:pt>
                      <c:pt idx="97">
                        <c:v>24.53</c:v>
                      </c:pt>
                      <c:pt idx="98">
                        <c:v>26.18</c:v>
                      </c:pt>
                      <c:pt idx="99">
                        <c:v>26.24</c:v>
                      </c:pt>
                      <c:pt idx="100">
                        <c:v>24.94</c:v>
                      </c:pt>
                      <c:pt idx="101">
                        <c:v>24.85</c:v>
                      </c:pt>
                      <c:pt idx="102">
                        <c:v>26.01</c:v>
                      </c:pt>
                      <c:pt idx="103">
                        <c:v>25.75</c:v>
                      </c:pt>
                      <c:pt idx="104">
                        <c:v>26</c:v>
                      </c:pt>
                      <c:pt idx="105">
                        <c:v>25.95</c:v>
                      </c:pt>
                      <c:pt idx="106">
                        <c:v>26.71</c:v>
                      </c:pt>
                      <c:pt idx="107">
                        <c:v>28.01</c:v>
                      </c:pt>
                      <c:pt idx="108">
                        <c:v>28.26</c:v>
                      </c:pt>
                      <c:pt idx="109">
                        <c:v>28.35</c:v>
                      </c:pt>
                      <c:pt idx="110">
                        <c:v>28.06</c:v>
                      </c:pt>
                      <c:pt idx="111">
                        <c:v>28.9</c:v>
                      </c:pt>
                      <c:pt idx="112">
                        <c:v>28.21</c:v>
                      </c:pt>
                      <c:pt idx="113">
                        <c:v>28.44</c:v>
                      </c:pt>
                      <c:pt idx="114">
                        <c:v>28.71</c:v>
                      </c:pt>
                      <c:pt idx="115">
                        <c:v>29.76</c:v>
                      </c:pt>
                      <c:pt idx="116">
                        <c:v>29.68</c:v>
                      </c:pt>
                      <c:pt idx="117">
                        <c:v>31.08</c:v>
                      </c:pt>
                      <c:pt idx="118">
                        <c:v>31.63</c:v>
                      </c:pt>
                      <c:pt idx="119" formatCode="0.000">
                        <c:v>32.25</c:v>
                      </c:pt>
                      <c:pt idx="120" formatCode="0.000">
                        <c:v>32.563000000000002</c:v>
                      </c:pt>
                      <c:pt idx="121" formatCode="0.000">
                        <c:v>32.463000000000001</c:v>
                      </c:pt>
                      <c:pt idx="122" formatCode="0.000">
                        <c:v>33.637999999999998</c:v>
                      </c:pt>
                      <c:pt idx="123" formatCode="0.000">
                        <c:v>35.037999999999997</c:v>
                      </c:pt>
                      <c:pt idx="124" formatCode="0.000">
                        <c:v>35.762999999999998</c:v>
                      </c:pt>
                      <c:pt idx="125" formatCode="0.000">
                        <c:v>35.6</c:v>
                      </c:pt>
                      <c:pt idx="126" formatCode="0.000">
                        <c:v>37.537999999999997</c:v>
                      </c:pt>
                      <c:pt idx="127" formatCode="0.000">
                        <c:v>33.412999999999997</c:v>
                      </c:pt>
                      <c:pt idx="128" formatCode="0.000">
                        <c:v>32.174999999999997</c:v>
                      </c:pt>
                      <c:pt idx="129" formatCode="0.000">
                        <c:v>33.588000000000001</c:v>
                      </c:pt>
                      <c:pt idx="130" formatCode="0.000">
                        <c:v>36.637999999999998</c:v>
                      </c:pt>
                      <c:pt idx="131" formatCode="0.000">
                        <c:v>34.4</c:v>
                      </c:pt>
                      <c:pt idx="132" formatCode="0.000">
                        <c:v>35.113</c:v>
                      </c:pt>
                      <c:pt idx="133" formatCode="0.000">
                        <c:v>33.963000000000001</c:v>
                      </c:pt>
                      <c:pt idx="134" formatCode="0.000">
                        <c:v>33.488</c:v>
                      </c:pt>
                      <c:pt idx="135" formatCode="0.000">
                        <c:v>34.799999999999997</c:v>
                      </c:pt>
                      <c:pt idx="136" formatCode="0.000">
                        <c:v>35.412999999999997</c:v>
                      </c:pt>
                      <c:pt idx="137" formatCode="0.000">
                        <c:v>35.024999999999999</c:v>
                      </c:pt>
                      <c:pt idx="138" formatCode="0.000">
                        <c:v>35.424999999999997</c:v>
                      </c:pt>
                      <c:pt idx="139" formatCode="0.000">
                        <c:v>35.363</c:v>
                      </c:pt>
                      <c:pt idx="140" formatCode="0.000">
                        <c:v>35.113</c:v>
                      </c:pt>
                      <c:pt idx="141" formatCode="0.000">
                        <c:v>36.738</c:v>
                      </c:pt>
                      <c:pt idx="142" formatCode="0.000">
                        <c:v>37.088000000000001</c:v>
                      </c:pt>
                      <c:pt idx="143" formatCode="0.000">
                        <c:v>39.488</c:v>
                      </c:pt>
                      <c:pt idx="144" formatCode="0.000">
                        <c:v>40.813000000000002</c:v>
                      </c:pt>
                      <c:pt idx="145" formatCode="0.000">
                        <c:v>40.049999999999997</c:v>
                      </c:pt>
                      <c:pt idx="146" formatCode="0.000">
                        <c:v>41.524999999999999</c:v>
                      </c:pt>
                      <c:pt idx="147" formatCode="0.000">
                        <c:v>40.963000000000001</c:v>
                      </c:pt>
                      <c:pt idx="148" formatCode="0.000">
                        <c:v>41.725000000000001</c:v>
                      </c:pt>
                      <c:pt idx="149" formatCode="0.000">
                        <c:v>42.524999999999999</c:v>
                      </c:pt>
                      <c:pt idx="150" formatCode="0.000">
                        <c:v>42.613</c:v>
                      </c:pt>
                      <c:pt idx="151" formatCode="0.000">
                        <c:v>42.738</c:v>
                      </c:pt>
                      <c:pt idx="152" formatCode="0.000">
                        <c:v>43.963000000000001</c:v>
                      </c:pt>
                      <c:pt idx="153" formatCode="0.000">
                        <c:v>45.975000000000001</c:v>
                      </c:pt>
                      <c:pt idx="154" formatCode="0.000">
                        <c:v>45.475000000000001</c:v>
                      </c:pt>
                      <c:pt idx="155" formatCode="0.000">
                        <c:v>44.438000000000002</c:v>
                      </c:pt>
                      <c:pt idx="156" formatCode="0.000">
                        <c:v>47.463000000000001</c:v>
                      </c:pt>
                      <c:pt idx="157" formatCode="0.000">
                        <c:v>46.262999999999998</c:v>
                      </c:pt>
                      <c:pt idx="158" formatCode="0.000">
                        <c:v>44.475000000000001</c:v>
                      </c:pt>
                      <c:pt idx="159" formatCode="0.000">
                        <c:v>39.912999999999997</c:v>
                      </c:pt>
                      <c:pt idx="160" formatCode="0.000">
                        <c:v>41.262999999999998</c:v>
                      </c:pt>
                      <c:pt idx="161" formatCode="0.000">
                        <c:v>42.075000000000003</c:v>
                      </c:pt>
                      <c:pt idx="162" formatCode="0.000">
                        <c:v>44.975000000000001</c:v>
                      </c:pt>
                      <c:pt idx="163" formatCode="0.000">
                        <c:v>45.174999999999997</c:v>
                      </c:pt>
                      <c:pt idx="164" formatCode="0.000">
                        <c:v>45.537999999999997</c:v>
                      </c:pt>
                      <c:pt idx="165" formatCode="0.000">
                        <c:v>47.738</c:v>
                      </c:pt>
                      <c:pt idx="166" formatCode="0.000">
                        <c:v>50.25</c:v>
                      </c:pt>
                      <c:pt idx="167" formatCode="0.000">
                        <c:v>49.375</c:v>
                      </c:pt>
                      <c:pt idx="168" formatCode="0.000">
                        <c:v>51.5</c:v>
                      </c:pt>
                      <c:pt idx="169" formatCode="0.000">
                        <c:v>51.213000000000001</c:v>
                      </c:pt>
                      <c:pt idx="170" formatCode="0.000">
                        <c:v>52.213000000000001</c:v>
                      </c:pt>
                      <c:pt idx="171" formatCode="0.000">
                        <c:v>53.65</c:v>
                      </c:pt>
                      <c:pt idx="172" formatCode="0.000">
                        <c:v>55.063000000000002</c:v>
                      </c:pt>
                      <c:pt idx="173" formatCode="0.000">
                        <c:v>56.325000000000003</c:v>
                      </c:pt>
                      <c:pt idx="174" formatCode="0.000">
                        <c:v>57.613</c:v>
                      </c:pt>
                      <c:pt idx="175" formatCode="0.000">
                        <c:v>61.075000000000003</c:v>
                      </c:pt>
                      <c:pt idx="176" formatCode="0.000">
                        <c:v>65.813000000000002</c:v>
                      </c:pt>
                      <c:pt idx="177" formatCode="0.000">
                        <c:v>69.738</c:v>
                      </c:pt>
                      <c:pt idx="178" formatCode="0.000">
                        <c:v>60.762999999999998</c:v>
                      </c:pt>
                      <c:pt idx="179" formatCode="0.000">
                        <c:v>65.662999999999997</c:v>
                      </c:pt>
                      <c:pt idx="180" formatCode="0.000">
                        <c:v>73.474999999999994</c:v>
                      </c:pt>
                      <c:pt idx="181" formatCode="0.000">
                        <c:v>72.674999999999997</c:v>
                      </c:pt>
                      <c:pt idx="182" formatCode="0.000">
                        <c:v>70.599999999999994</c:v>
                      </c:pt>
                      <c:pt idx="183" formatCode="0.000">
                        <c:v>68.537999999999997</c:v>
                      </c:pt>
                      <c:pt idx="184" formatCode="0.000">
                        <c:v>70.125</c:v>
                      </c:pt>
                      <c:pt idx="185" formatCode="0.000">
                        <c:v>76.988</c:v>
                      </c:pt>
                      <c:pt idx="186" formatCode="0.000">
                        <c:v>79.275000000000006</c:v>
                      </c:pt>
                      <c:pt idx="187" formatCode="0.000">
                        <c:v>83.65</c:v>
                      </c:pt>
                      <c:pt idx="188" formatCode="0.000">
                        <c:v>89.05</c:v>
                      </c:pt>
                      <c:pt idx="189" formatCode="0.000">
                        <c:v>90.7</c:v>
                      </c:pt>
                      <c:pt idx="190" formatCode="0.000">
                        <c:v>93.224999999999994</c:v>
                      </c:pt>
                      <c:pt idx="191" formatCode="0.000">
                        <c:v>115.875</c:v>
                      </c:pt>
                      <c:pt idx="192" formatCode="0.000">
                        <c:v>105.21299999999999</c:v>
                      </c:pt>
                      <c:pt idx="193" formatCode="0.000">
                        <c:v>95.8</c:v>
                      </c:pt>
                      <c:pt idx="194" formatCode="0.000">
                        <c:v>83.825000000000003</c:v>
                      </c:pt>
                      <c:pt idx="195" formatCode="0.000">
                        <c:v>82.3</c:v>
                      </c:pt>
                      <c:pt idx="196" formatCode="0.000">
                        <c:v>85.375</c:v>
                      </c:pt>
                      <c:pt idx="197" formatCode="0.000">
                        <c:v>92.537999999999997</c:v>
                      </c:pt>
                      <c:pt idx="198" formatCode="0.000">
                        <c:v>100.52500000000001</c:v>
                      </c:pt>
                      <c:pt idx="199" formatCode="0.000">
                        <c:v>88.138000000000005</c:v>
                      </c:pt>
                      <c:pt idx="200" formatCode="0.000">
                        <c:v>89.95</c:v>
                      </c:pt>
                      <c:pt idx="201" formatCode="0.000">
                        <c:v>90.712999999999994</c:v>
                      </c:pt>
                      <c:pt idx="202" formatCode="0.000">
                        <c:v>93.238</c:v>
                      </c:pt>
                      <c:pt idx="203" formatCode="0.000">
                        <c:v>86.9</c:v>
                      </c:pt>
                      <c:pt idx="204" formatCode="0.000">
                        <c:v>86.488</c:v>
                      </c:pt>
                      <c:pt idx="205" formatCode="0.000">
                        <c:v>87.55</c:v>
                      </c:pt>
                      <c:pt idx="206" formatCode="0.000">
                        <c:v>87.263000000000005</c:v>
                      </c:pt>
                      <c:pt idx="207" formatCode="0.000">
                        <c:v>86</c:v>
                      </c:pt>
                      <c:pt idx="208" formatCode="0.000">
                        <c:v>74.875</c:v>
                      </c:pt>
                      <c:pt idx="209" formatCode="0.000">
                        <c:v>62.55</c:v>
                      </c:pt>
                      <c:pt idx="210" formatCode="0.000">
                        <c:v>66.525000000000006</c:v>
                      </c:pt>
                      <c:pt idx="211" formatCode="0.000">
                        <c:v>69.988</c:v>
                      </c:pt>
                      <c:pt idx="212" formatCode="0.000">
                        <c:v>79.212999999999994</c:v>
                      </c:pt>
                      <c:pt idx="213" formatCode="0.000">
                        <c:v>73.25</c:v>
                      </c:pt>
                      <c:pt idx="214" formatCode="0.000">
                        <c:v>73.563000000000002</c:v>
                      </c:pt>
                      <c:pt idx="215" formatCode="0.000">
                        <c:v>77.787999999999997</c:v>
                      </c:pt>
                      <c:pt idx="216" formatCode="0.000">
                        <c:v>70.537999999999997</c:v>
                      </c:pt>
                      <c:pt idx="217" formatCode="0.000">
                        <c:v>70.825000000000003</c:v>
                      </c:pt>
                      <c:pt idx="218" formatCode="0.000">
                        <c:v>73.974999999999994</c:v>
                      </c:pt>
                      <c:pt idx="219" formatCode="0.000">
                        <c:v>80.263000000000005</c:v>
                      </c:pt>
                      <c:pt idx="220" formatCode="0.000">
                        <c:v>94.287999999999997</c:v>
                      </c:pt>
                      <c:pt idx="221" formatCode="0.000">
                        <c:v>94.45</c:v>
                      </c:pt>
                      <c:pt idx="222" formatCode="0.000">
                        <c:v>93.625</c:v>
                      </c:pt>
                      <c:pt idx="223" formatCode="0.000">
                        <c:v>86.712999999999994</c:v>
                      </c:pt>
                      <c:pt idx="224" formatCode="0.000">
                        <c:v>84.438000000000002</c:v>
                      </c:pt>
                      <c:pt idx="225" formatCode="0.000">
                        <c:v>91.063000000000002</c:v>
                      </c:pt>
                      <c:pt idx="226" formatCode="0.000">
                        <c:v>93.712999999999994</c:v>
                      </c:pt>
                      <c:pt idx="227" formatCode="0.000">
                        <c:v>92.275000000000006</c:v>
                      </c:pt>
                      <c:pt idx="228" formatCode="0.000">
                        <c:v>87.388000000000005</c:v>
                      </c:pt>
                      <c:pt idx="229" formatCode="0.000">
                        <c:v>93.625</c:v>
                      </c:pt>
                      <c:pt idx="230" formatCode="0.000">
                        <c:v>91.388000000000005</c:v>
                      </c:pt>
                      <c:pt idx="231" formatCode="0.000">
                        <c:v>95.263000000000005</c:v>
                      </c:pt>
                      <c:pt idx="232" formatCode="0.000">
                        <c:v>92.375</c:v>
                      </c:pt>
                      <c:pt idx="233" formatCode="0.000">
                        <c:v>89.238</c:v>
                      </c:pt>
                      <c:pt idx="234" formatCode="0.000">
                        <c:v>89.513000000000005</c:v>
                      </c:pt>
                      <c:pt idx="235" formatCode="0.000">
                        <c:v>95.575000000000003</c:v>
                      </c:pt>
                      <c:pt idx="236" formatCode="0.000">
                        <c:v>102.175</c:v>
                      </c:pt>
                      <c:pt idx="237" formatCode="0.000">
                        <c:v>100.33799999999999</c:v>
                      </c:pt>
                      <c:pt idx="238" formatCode="0.000">
                        <c:v>104.625</c:v>
                      </c:pt>
                      <c:pt idx="239" formatCode="0.000">
                        <c:v>116.625</c:v>
                      </c:pt>
                      <c:pt idx="240" formatCode="0.000">
                        <c:v>127.58799999999999</c:v>
                      </c:pt>
                      <c:pt idx="241" formatCode="0.000">
                        <c:v>129.42500000000001</c:v>
                      </c:pt>
                      <c:pt idx="242" formatCode="0.000">
                        <c:v>134.93799999999999</c:v>
                      </c:pt>
                      <c:pt idx="243" formatCode="0.000">
                        <c:v>135.125</c:v>
                      </c:pt>
                      <c:pt idx="244" formatCode="0.000">
                        <c:v>146.44999999999999</c:v>
                      </c:pt>
                      <c:pt idx="245" formatCode="0.000">
                        <c:v>180.2</c:v>
                      </c:pt>
                      <c:pt idx="246" formatCode="0.000">
                        <c:v>165.75</c:v>
                      </c:pt>
                      <c:pt idx="247" formatCode="0.000">
                        <c:v>125.65</c:v>
                      </c:pt>
                      <c:pt idx="248" formatCode="0.000">
                        <c:v>98.412999999999997</c:v>
                      </c:pt>
                      <c:pt idx="249" formatCode="0.000">
                        <c:v>94.924999999999997</c:v>
                      </c:pt>
                      <c:pt idx="250" formatCode="0.000">
                        <c:v>83.55</c:v>
                      </c:pt>
                      <c:pt idx="251" formatCode="0.000">
                        <c:v>63.75</c:v>
                      </c:pt>
                      <c:pt idx="252" formatCode="0.000">
                        <c:v>84.287999999999997</c:v>
                      </c:pt>
                      <c:pt idx="253" formatCode="0.000">
                        <c:v>93.35</c:v>
                      </c:pt>
                      <c:pt idx="254" formatCode="0.000">
                        <c:v>96.224999999999994</c:v>
                      </c:pt>
                      <c:pt idx="255" formatCode="0.000">
                        <c:v>86.212999999999994</c:v>
                      </c:pt>
                      <c:pt idx="256" formatCode="0.000">
                        <c:v>83.3</c:v>
                      </c:pt>
                      <c:pt idx="257" formatCode="0.000">
                        <c:v>79.363</c:v>
                      </c:pt>
                      <c:pt idx="258" formatCode="0.000">
                        <c:v>73.95</c:v>
                      </c:pt>
                      <c:pt idx="259" formatCode="0.000">
                        <c:v>83.3</c:v>
                      </c:pt>
                      <c:pt idx="260" formatCode="0.000">
                        <c:v>83.174999999999997</c:v>
                      </c:pt>
                      <c:pt idx="261" formatCode="0.000">
                        <c:v>74.349999999999994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07B4-49BE-B852-B4A5AD8DCC3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Graph!$G$1</c15:sqref>
                        </c15:formulaRef>
                      </c:ext>
                    </c:extLst>
                    <c:strCache>
                      <c:ptCount val="1"/>
                      <c:pt idx="0">
                        <c:v>Austrian VTP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Graph!$D$85:$D$371</c15:sqref>
                        </c15:formulaRef>
                      </c:ext>
                    </c:extLst>
                    <c:numCache>
                      <c:formatCode>dd\/mm\/yyyy</c:formatCode>
                      <c:ptCount val="287"/>
                      <c:pt idx="0">
                        <c:v>44320</c:v>
                      </c:pt>
                      <c:pt idx="1">
                        <c:v>44321</c:v>
                      </c:pt>
                      <c:pt idx="2">
                        <c:v>44322</c:v>
                      </c:pt>
                      <c:pt idx="3">
                        <c:v>44323</c:v>
                      </c:pt>
                      <c:pt idx="4">
                        <c:v>44326</c:v>
                      </c:pt>
                      <c:pt idx="5">
                        <c:v>44327</c:v>
                      </c:pt>
                      <c:pt idx="6">
                        <c:v>44328</c:v>
                      </c:pt>
                      <c:pt idx="7">
                        <c:v>44329</c:v>
                      </c:pt>
                      <c:pt idx="8">
                        <c:v>44330</c:v>
                      </c:pt>
                      <c:pt idx="9">
                        <c:v>44333</c:v>
                      </c:pt>
                      <c:pt idx="10">
                        <c:v>44334</c:v>
                      </c:pt>
                      <c:pt idx="11">
                        <c:v>44335</c:v>
                      </c:pt>
                      <c:pt idx="12">
                        <c:v>44336</c:v>
                      </c:pt>
                      <c:pt idx="13">
                        <c:v>44337</c:v>
                      </c:pt>
                      <c:pt idx="14">
                        <c:v>44340</c:v>
                      </c:pt>
                      <c:pt idx="15">
                        <c:v>44341</c:v>
                      </c:pt>
                      <c:pt idx="16">
                        <c:v>44342</c:v>
                      </c:pt>
                      <c:pt idx="17">
                        <c:v>44343</c:v>
                      </c:pt>
                      <c:pt idx="18">
                        <c:v>44344</c:v>
                      </c:pt>
                      <c:pt idx="19">
                        <c:v>44348</c:v>
                      </c:pt>
                      <c:pt idx="20">
                        <c:v>44349</c:v>
                      </c:pt>
                      <c:pt idx="21">
                        <c:v>44350</c:v>
                      </c:pt>
                      <c:pt idx="22">
                        <c:v>44351</c:v>
                      </c:pt>
                      <c:pt idx="23">
                        <c:v>44354</c:v>
                      </c:pt>
                      <c:pt idx="24">
                        <c:v>44355</c:v>
                      </c:pt>
                      <c:pt idx="25">
                        <c:v>44356</c:v>
                      </c:pt>
                      <c:pt idx="26">
                        <c:v>44357</c:v>
                      </c:pt>
                      <c:pt idx="27">
                        <c:v>44358</c:v>
                      </c:pt>
                      <c:pt idx="28">
                        <c:v>44361</c:v>
                      </c:pt>
                      <c:pt idx="29">
                        <c:v>44362</c:v>
                      </c:pt>
                      <c:pt idx="30">
                        <c:v>44363</c:v>
                      </c:pt>
                      <c:pt idx="31">
                        <c:v>44364</c:v>
                      </c:pt>
                      <c:pt idx="32">
                        <c:v>44365</c:v>
                      </c:pt>
                      <c:pt idx="33">
                        <c:v>44368</c:v>
                      </c:pt>
                      <c:pt idx="34">
                        <c:v>44369</c:v>
                      </c:pt>
                      <c:pt idx="35">
                        <c:v>44370</c:v>
                      </c:pt>
                      <c:pt idx="36">
                        <c:v>44371</c:v>
                      </c:pt>
                      <c:pt idx="37">
                        <c:v>44372</c:v>
                      </c:pt>
                      <c:pt idx="38">
                        <c:v>44375</c:v>
                      </c:pt>
                      <c:pt idx="39">
                        <c:v>44376</c:v>
                      </c:pt>
                      <c:pt idx="40">
                        <c:v>44377</c:v>
                      </c:pt>
                      <c:pt idx="41">
                        <c:v>44378</c:v>
                      </c:pt>
                      <c:pt idx="42">
                        <c:v>44379</c:v>
                      </c:pt>
                      <c:pt idx="43">
                        <c:v>44382</c:v>
                      </c:pt>
                      <c:pt idx="44">
                        <c:v>44383</c:v>
                      </c:pt>
                      <c:pt idx="45">
                        <c:v>44384</c:v>
                      </c:pt>
                      <c:pt idx="46">
                        <c:v>44385</c:v>
                      </c:pt>
                      <c:pt idx="47">
                        <c:v>44386</c:v>
                      </c:pt>
                      <c:pt idx="48">
                        <c:v>44389</c:v>
                      </c:pt>
                      <c:pt idx="49">
                        <c:v>44390</c:v>
                      </c:pt>
                      <c:pt idx="50">
                        <c:v>44391</c:v>
                      </c:pt>
                      <c:pt idx="51">
                        <c:v>44392</c:v>
                      </c:pt>
                      <c:pt idx="52">
                        <c:v>44393</c:v>
                      </c:pt>
                      <c:pt idx="53">
                        <c:v>44396</c:v>
                      </c:pt>
                      <c:pt idx="54">
                        <c:v>44397</c:v>
                      </c:pt>
                      <c:pt idx="55">
                        <c:v>44398</c:v>
                      </c:pt>
                      <c:pt idx="56">
                        <c:v>44399</c:v>
                      </c:pt>
                      <c:pt idx="57">
                        <c:v>44400</c:v>
                      </c:pt>
                      <c:pt idx="58">
                        <c:v>44403</c:v>
                      </c:pt>
                      <c:pt idx="59">
                        <c:v>44404</c:v>
                      </c:pt>
                      <c:pt idx="60">
                        <c:v>44405</c:v>
                      </c:pt>
                      <c:pt idx="61">
                        <c:v>44406</c:v>
                      </c:pt>
                      <c:pt idx="62">
                        <c:v>44407</c:v>
                      </c:pt>
                      <c:pt idx="63">
                        <c:v>44410</c:v>
                      </c:pt>
                      <c:pt idx="64">
                        <c:v>44411</c:v>
                      </c:pt>
                      <c:pt idx="65">
                        <c:v>44412</c:v>
                      </c:pt>
                      <c:pt idx="66">
                        <c:v>44413</c:v>
                      </c:pt>
                      <c:pt idx="67">
                        <c:v>44414</c:v>
                      </c:pt>
                      <c:pt idx="68">
                        <c:v>44417</c:v>
                      </c:pt>
                      <c:pt idx="69">
                        <c:v>44418</c:v>
                      </c:pt>
                      <c:pt idx="70">
                        <c:v>44419</c:v>
                      </c:pt>
                      <c:pt idx="71">
                        <c:v>44420</c:v>
                      </c:pt>
                      <c:pt idx="72">
                        <c:v>44421</c:v>
                      </c:pt>
                      <c:pt idx="73">
                        <c:v>44424</c:v>
                      </c:pt>
                      <c:pt idx="74">
                        <c:v>44425</c:v>
                      </c:pt>
                      <c:pt idx="75">
                        <c:v>44426</c:v>
                      </c:pt>
                      <c:pt idx="76">
                        <c:v>44427</c:v>
                      </c:pt>
                      <c:pt idx="77">
                        <c:v>44428</c:v>
                      </c:pt>
                      <c:pt idx="78">
                        <c:v>44431</c:v>
                      </c:pt>
                      <c:pt idx="79">
                        <c:v>44432</c:v>
                      </c:pt>
                      <c:pt idx="80">
                        <c:v>44433</c:v>
                      </c:pt>
                      <c:pt idx="81">
                        <c:v>44434</c:v>
                      </c:pt>
                      <c:pt idx="82">
                        <c:v>44435</c:v>
                      </c:pt>
                      <c:pt idx="83">
                        <c:v>44439</c:v>
                      </c:pt>
                      <c:pt idx="84">
                        <c:v>44440</c:v>
                      </c:pt>
                      <c:pt idx="85">
                        <c:v>44441</c:v>
                      </c:pt>
                      <c:pt idx="86">
                        <c:v>44442</c:v>
                      </c:pt>
                      <c:pt idx="87">
                        <c:v>44445</c:v>
                      </c:pt>
                      <c:pt idx="88">
                        <c:v>44446</c:v>
                      </c:pt>
                      <c:pt idx="89">
                        <c:v>44447</c:v>
                      </c:pt>
                      <c:pt idx="90">
                        <c:v>44448</c:v>
                      </c:pt>
                      <c:pt idx="91">
                        <c:v>44449</c:v>
                      </c:pt>
                      <c:pt idx="92">
                        <c:v>44452</c:v>
                      </c:pt>
                      <c:pt idx="93">
                        <c:v>44453</c:v>
                      </c:pt>
                      <c:pt idx="94">
                        <c:v>44454</c:v>
                      </c:pt>
                      <c:pt idx="95">
                        <c:v>44455</c:v>
                      </c:pt>
                      <c:pt idx="96">
                        <c:v>44456</c:v>
                      </c:pt>
                      <c:pt idx="97">
                        <c:v>44459</c:v>
                      </c:pt>
                      <c:pt idx="98">
                        <c:v>44460</c:v>
                      </c:pt>
                      <c:pt idx="99">
                        <c:v>44461</c:v>
                      </c:pt>
                      <c:pt idx="100">
                        <c:v>44462</c:v>
                      </c:pt>
                      <c:pt idx="101">
                        <c:v>44463</c:v>
                      </c:pt>
                      <c:pt idx="102">
                        <c:v>44466</c:v>
                      </c:pt>
                      <c:pt idx="103">
                        <c:v>44467</c:v>
                      </c:pt>
                      <c:pt idx="104" formatCode="dd\-mmm\-yyyy">
                        <c:v>44468</c:v>
                      </c:pt>
                      <c:pt idx="105" formatCode="dd\-mmm\-yyyy">
                        <c:v>44469</c:v>
                      </c:pt>
                      <c:pt idx="106" formatCode="dd\-mmm\-yyyy">
                        <c:v>44470</c:v>
                      </c:pt>
                      <c:pt idx="107" formatCode="dd\-mmm\-yyyy">
                        <c:v>44473</c:v>
                      </c:pt>
                      <c:pt idx="108" formatCode="dd\-mmm\-yyyy">
                        <c:v>44474</c:v>
                      </c:pt>
                      <c:pt idx="109" formatCode="dd\-mmm\-yyyy">
                        <c:v>44475</c:v>
                      </c:pt>
                      <c:pt idx="110" formatCode="dd\-mmm\-yyyy">
                        <c:v>44476</c:v>
                      </c:pt>
                      <c:pt idx="111" formatCode="dd\-mmm\-yyyy">
                        <c:v>44477</c:v>
                      </c:pt>
                      <c:pt idx="112" formatCode="dd\-mmm\-yyyy">
                        <c:v>44480</c:v>
                      </c:pt>
                      <c:pt idx="113" formatCode="dd\-mmm\-yyyy">
                        <c:v>44481</c:v>
                      </c:pt>
                      <c:pt idx="114" formatCode="dd\-mmm\-yyyy">
                        <c:v>44482</c:v>
                      </c:pt>
                      <c:pt idx="115" formatCode="dd\-mmm\-yyyy">
                        <c:v>44483</c:v>
                      </c:pt>
                      <c:pt idx="116" formatCode="dd\-mmm\-yyyy">
                        <c:v>44484</c:v>
                      </c:pt>
                      <c:pt idx="117" formatCode="dd\-mmm\-yyyy">
                        <c:v>44487</c:v>
                      </c:pt>
                      <c:pt idx="118" formatCode="dd\-mmm\-yyyy">
                        <c:v>44488</c:v>
                      </c:pt>
                      <c:pt idx="119" formatCode="dd\-mmm\-yyyy">
                        <c:v>44489</c:v>
                      </c:pt>
                      <c:pt idx="120" formatCode="dd\-mmm\-yyyy">
                        <c:v>44490</c:v>
                      </c:pt>
                      <c:pt idx="121" formatCode="dd\-mmm\-yyyy">
                        <c:v>44491</c:v>
                      </c:pt>
                      <c:pt idx="122" formatCode="dd\-mmm\-yyyy">
                        <c:v>44494</c:v>
                      </c:pt>
                      <c:pt idx="123" formatCode="dd\-mmm\-yyyy">
                        <c:v>44495</c:v>
                      </c:pt>
                      <c:pt idx="124" formatCode="dd\-mmm\-yyyy">
                        <c:v>44496</c:v>
                      </c:pt>
                      <c:pt idx="125" formatCode="dd\-mmm\-yyyy">
                        <c:v>44497</c:v>
                      </c:pt>
                      <c:pt idx="126" formatCode="dd\-mmm\-yyyy">
                        <c:v>44498</c:v>
                      </c:pt>
                      <c:pt idx="127" formatCode="dd\-mmm\-yyyy">
                        <c:v>44501</c:v>
                      </c:pt>
                      <c:pt idx="128" formatCode="dd\-mmm\-yyyy">
                        <c:v>44502</c:v>
                      </c:pt>
                      <c:pt idx="129" formatCode="dd\-mmm\-yyyy">
                        <c:v>44503</c:v>
                      </c:pt>
                      <c:pt idx="130" formatCode="dd\-mmm\-yyyy">
                        <c:v>44504</c:v>
                      </c:pt>
                      <c:pt idx="131" formatCode="dd\-mmm\-yyyy">
                        <c:v>44505</c:v>
                      </c:pt>
                      <c:pt idx="132" formatCode="dd\-mmm\-yyyy">
                        <c:v>44508</c:v>
                      </c:pt>
                      <c:pt idx="133" formatCode="dd\-mmm\-yyyy">
                        <c:v>44509</c:v>
                      </c:pt>
                      <c:pt idx="134" formatCode="dd\-mmm\-yyyy">
                        <c:v>44510</c:v>
                      </c:pt>
                      <c:pt idx="135" formatCode="dd\-mmm\-yyyy">
                        <c:v>44511</c:v>
                      </c:pt>
                      <c:pt idx="136" formatCode="dd\-mmm\-yyyy">
                        <c:v>44512</c:v>
                      </c:pt>
                      <c:pt idx="137" formatCode="dd\-mmm\-yyyy">
                        <c:v>44515</c:v>
                      </c:pt>
                      <c:pt idx="138" formatCode="dd\-mmm\-yyyy">
                        <c:v>44516</c:v>
                      </c:pt>
                      <c:pt idx="139" formatCode="dd\-mmm\-yyyy">
                        <c:v>44517</c:v>
                      </c:pt>
                      <c:pt idx="140" formatCode="dd\-mmm\-yyyy">
                        <c:v>44518</c:v>
                      </c:pt>
                      <c:pt idx="141" formatCode="dd\-mmm\-yyyy">
                        <c:v>44519</c:v>
                      </c:pt>
                      <c:pt idx="142" formatCode="dd\-mmm\-yyyy">
                        <c:v>44522</c:v>
                      </c:pt>
                      <c:pt idx="143" formatCode="dd\-mmm\-yyyy">
                        <c:v>44523</c:v>
                      </c:pt>
                      <c:pt idx="144" formatCode="dd\-mmm\-yyyy">
                        <c:v>44524</c:v>
                      </c:pt>
                      <c:pt idx="145" formatCode="dd\-mmm\-yyyy">
                        <c:v>44525</c:v>
                      </c:pt>
                      <c:pt idx="146" formatCode="dd\-mmm\-yyyy">
                        <c:v>44526</c:v>
                      </c:pt>
                      <c:pt idx="147" formatCode="dd\-mmm\-yyyy">
                        <c:v>44529</c:v>
                      </c:pt>
                      <c:pt idx="148" formatCode="dd\-mmm\-yyyy">
                        <c:v>44530</c:v>
                      </c:pt>
                      <c:pt idx="149" formatCode="dd\-mmm\-yyyy">
                        <c:v>44531</c:v>
                      </c:pt>
                      <c:pt idx="150" formatCode="dd\-mmm\-yyyy">
                        <c:v>44532</c:v>
                      </c:pt>
                      <c:pt idx="151" formatCode="dd\-mmm\-yyyy">
                        <c:v>44533</c:v>
                      </c:pt>
                      <c:pt idx="152" formatCode="dd\-mmm\-yyyy">
                        <c:v>44536</c:v>
                      </c:pt>
                      <c:pt idx="153" formatCode="dd\-mmm\-yyyy">
                        <c:v>44537</c:v>
                      </c:pt>
                      <c:pt idx="154" formatCode="dd\-mmm\-yyyy">
                        <c:v>44538</c:v>
                      </c:pt>
                      <c:pt idx="155" formatCode="dd\-mmm\-yyyy">
                        <c:v>44539</c:v>
                      </c:pt>
                      <c:pt idx="156" formatCode="dd\-mmm\-yyyy">
                        <c:v>44540</c:v>
                      </c:pt>
                      <c:pt idx="157" formatCode="dd\-mmm\-yyyy">
                        <c:v>44543</c:v>
                      </c:pt>
                      <c:pt idx="158" formatCode="dd\-mmm\-yyyy">
                        <c:v>44544</c:v>
                      </c:pt>
                      <c:pt idx="159" formatCode="dd\-mmm\-yyyy">
                        <c:v>44545</c:v>
                      </c:pt>
                      <c:pt idx="160" formatCode="dd\-mmm\-yyyy">
                        <c:v>44546</c:v>
                      </c:pt>
                      <c:pt idx="161" formatCode="dd\-mmm\-yyyy">
                        <c:v>44547</c:v>
                      </c:pt>
                      <c:pt idx="162" formatCode="dd\-mmm\-yyyy">
                        <c:v>44550</c:v>
                      </c:pt>
                      <c:pt idx="163" formatCode="dd\-mmm\-yyyy">
                        <c:v>44551</c:v>
                      </c:pt>
                      <c:pt idx="164" formatCode="dd\-mmm\-yyyy">
                        <c:v>44552</c:v>
                      </c:pt>
                      <c:pt idx="165" formatCode="dd\-mmm\-yyyy">
                        <c:v>44553</c:v>
                      </c:pt>
                      <c:pt idx="166" formatCode="dd\-mmm\-yyyy">
                        <c:v>44554</c:v>
                      </c:pt>
                      <c:pt idx="167" formatCode="dd\-mmm\-yyyy">
                        <c:v>44559</c:v>
                      </c:pt>
                      <c:pt idx="168" formatCode="dd\-mmm\-yyyy">
                        <c:v>44560</c:v>
                      </c:pt>
                      <c:pt idx="169" formatCode="dd\-mmm\-yyyy">
                        <c:v>44561</c:v>
                      </c:pt>
                      <c:pt idx="170" formatCode="dd\-mmm\-yyyy">
                        <c:v>44565</c:v>
                      </c:pt>
                      <c:pt idx="171" formatCode="dd\-mmm\-yyyy">
                        <c:v>44566</c:v>
                      </c:pt>
                      <c:pt idx="172" formatCode="dd\-mmm\-yyyy">
                        <c:v>44567</c:v>
                      </c:pt>
                      <c:pt idx="173" formatCode="dd\-mmm\-yyyy">
                        <c:v>44568</c:v>
                      </c:pt>
                      <c:pt idx="174" formatCode="dd\-mmm\-yyyy">
                        <c:v>44571</c:v>
                      </c:pt>
                      <c:pt idx="175" formatCode="dd\-mmm\-yyyy">
                        <c:v>44572</c:v>
                      </c:pt>
                      <c:pt idx="176" formatCode="dd\-mmm\-yyyy">
                        <c:v>44573</c:v>
                      </c:pt>
                      <c:pt idx="177" formatCode="dd\-mmm\-yyyy">
                        <c:v>44574</c:v>
                      </c:pt>
                      <c:pt idx="178" formatCode="dd\-mmm\-yyyy">
                        <c:v>44575</c:v>
                      </c:pt>
                      <c:pt idx="179" formatCode="dd\-mmm\-yyyy">
                        <c:v>44578</c:v>
                      </c:pt>
                      <c:pt idx="180" formatCode="dd\-mmm\-yyyy">
                        <c:v>44579</c:v>
                      </c:pt>
                      <c:pt idx="181" formatCode="dd\-mmm\-yyyy">
                        <c:v>44580</c:v>
                      </c:pt>
                      <c:pt idx="182" formatCode="dd\-mmm\-yyyy">
                        <c:v>44581</c:v>
                      </c:pt>
                      <c:pt idx="183" formatCode="dd\-mmm\-yyyy">
                        <c:v>44582</c:v>
                      </c:pt>
                      <c:pt idx="184" formatCode="dd\-mmm\-yyyy">
                        <c:v>44585</c:v>
                      </c:pt>
                      <c:pt idx="185" formatCode="dd\-mmm\-yyyy">
                        <c:v>44586</c:v>
                      </c:pt>
                      <c:pt idx="186" formatCode="dd\-mmm\-yyyy">
                        <c:v>44587</c:v>
                      </c:pt>
                      <c:pt idx="187" formatCode="dd\-mmm\-yyyy">
                        <c:v>44588</c:v>
                      </c:pt>
                      <c:pt idx="188" formatCode="dd\-mmm\-yyyy">
                        <c:v>44589</c:v>
                      </c:pt>
                      <c:pt idx="189" formatCode="dd\-mmm\-yyyy">
                        <c:v>44592</c:v>
                      </c:pt>
                      <c:pt idx="190" formatCode="dd\-mmm\-yyyy">
                        <c:v>44593</c:v>
                      </c:pt>
                      <c:pt idx="191" formatCode="dd\-mmm\-yyyy">
                        <c:v>44594</c:v>
                      </c:pt>
                      <c:pt idx="192" formatCode="dd\-mmm\-yyyy">
                        <c:v>44595</c:v>
                      </c:pt>
                      <c:pt idx="193" formatCode="dd\-mmm\-yyyy">
                        <c:v>44596</c:v>
                      </c:pt>
                      <c:pt idx="194" formatCode="dd\-mmm\-yyyy">
                        <c:v>44599</c:v>
                      </c:pt>
                      <c:pt idx="195" formatCode="dd\-mmm\-yyyy">
                        <c:v>44600</c:v>
                      </c:pt>
                      <c:pt idx="196" formatCode="dd\-mmm\-yyyy">
                        <c:v>44601</c:v>
                      </c:pt>
                      <c:pt idx="197" formatCode="dd\-mmm\-yyyy">
                        <c:v>44602</c:v>
                      </c:pt>
                      <c:pt idx="198" formatCode="dd\-mmm\-yyyy">
                        <c:v>44603</c:v>
                      </c:pt>
                      <c:pt idx="199" formatCode="dd\-mmm\-yyyy">
                        <c:v>44606</c:v>
                      </c:pt>
                      <c:pt idx="200" formatCode="dd\-mmm\-yyyy">
                        <c:v>44607</c:v>
                      </c:pt>
                      <c:pt idx="201" formatCode="dd\-mmm\-yyyy">
                        <c:v>44608</c:v>
                      </c:pt>
                      <c:pt idx="202" formatCode="dd\-mmm\-yyyy">
                        <c:v>44609</c:v>
                      </c:pt>
                      <c:pt idx="203" formatCode="dd\-mmm\-yyyy">
                        <c:v>44610</c:v>
                      </c:pt>
                      <c:pt idx="204" formatCode="dd\-mmm\-yyyy">
                        <c:v>44613</c:v>
                      </c:pt>
                      <c:pt idx="205" formatCode="dd\-mmm\-yyyy">
                        <c:v>44614</c:v>
                      </c:pt>
                      <c:pt idx="206" formatCode="dd\-mmm\-yyyy">
                        <c:v>44615</c:v>
                      </c:pt>
                      <c:pt idx="207" formatCode="dd\-mmm\-yyyy">
                        <c:v>44616</c:v>
                      </c:pt>
                      <c:pt idx="208" formatCode="dd\-mmm\-yyyy">
                        <c:v>44617</c:v>
                      </c:pt>
                      <c:pt idx="209" formatCode="dd\-mmm\-yyyy">
                        <c:v>44620</c:v>
                      </c:pt>
                      <c:pt idx="210" formatCode="dd\-mmm\-yyyy">
                        <c:v>44621</c:v>
                      </c:pt>
                      <c:pt idx="211" formatCode="dd\-mmm\-yyyy">
                        <c:v>44622</c:v>
                      </c:pt>
                      <c:pt idx="212" formatCode="dd\-mmm\-yyyy">
                        <c:v>44623</c:v>
                      </c:pt>
                      <c:pt idx="213" formatCode="dd\-mmm\-yyyy">
                        <c:v>44624</c:v>
                      </c:pt>
                      <c:pt idx="214" formatCode="dd\-mmm\-yyyy">
                        <c:v>44627</c:v>
                      </c:pt>
                      <c:pt idx="215" formatCode="dd\-mmm\-yyyy">
                        <c:v>44628</c:v>
                      </c:pt>
                      <c:pt idx="216" formatCode="dd\-mmm\-yyyy">
                        <c:v>44629</c:v>
                      </c:pt>
                      <c:pt idx="217" formatCode="dd\-mmm\-yyyy">
                        <c:v>44630</c:v>
                      </c:pt>
                      <c:pt idx="218" formatCode="dd\-mmm\-yyyy">
                        <c:v>44631</c:v>
                      </c:pt>
                      <c:pt idx="219" formatCode="dd\-mmm\-yyyy">
                        <c:v>44634</c:v>
                      </c:pt>
                      <c:pt idx="220" formatCode="dd\-mmm\-yyyy">
                        <c:v>44635</c:v>
                      </c:pt>
                      <c:pt idx="221" formatCode="dd\-mmm\-yyyy">
                        <c:v>44636</c:v>
                      </c:pt>
                      <c:pt idx="222" formatCode="dd\-mmm\-yyyy">
                        <c:v>44637</c:v>
                      </c:pt>
                      <c:pt idx="223" formatCode="dd\-mmm\-yyyy">
                        <c:v>44638</c:v>
                      </c:pt>
                      <c:pt idx="224" formatCode="dd\-mmm\-yyyy">
                        <c:v>44641</c:v>
                      </c:pt>
                      <c:pt idx="225" formatCode="dd\-mmm\-yyyy">
                        <c:v>44642</c:v>
                      </c:pt>
                      <c:pt idx="226" formatCode="dd\-mmm\-yyyy">
                        <c:v>44643</c:v>
                      </c:pt>
                      <c:pt idx="227" formatCode="dd\-mmm\-yyyy">
                        <c:v>44644</c:v>
                      </c:pt>
                      <c:pt idx="228" formatCode="dd\-mmm\-yyyy">
                        <c:v>44645</c:v>
                      </c:pt>
                      <c:pt idx="229" formatCode="dd\-mmm\-yyyy">
                        <c:v>44648</c:v>
                      </c:pt>
                      <c:pt idx="230" formatCode="dd\-mmm\-yyyy">
                        <c:v>44649</c:v>
                      </c:pt>
                      <c:pt idx="231" formatCode="dd\-mmm\-yyyy">
                        <c:v>44650</c:v>
                      </c:pt>
                      <c:pt idx="232" formatCode="dd\-mmm\-yyyy">
                        <c:v>44651</c:v>
                      </c:pt>
                      <c:pt idx="233" formatCode="dd\-mmm\-yyyy">
                        <c:v>44652</c:v>
                      </c:pt>
                      <c:pt idx="234" formatCode="dd\-mmm\-yyyy">
                        <c:v>44655</c:v>
                      </c:pt>
                      <c:pt idx="235" formatCode="dd\-mmm\-yyyy">
                        <c:v>44656</c:v>
                      </c:pt>
                      <c:pt idx="236" formatCode="dd\-mmm\-yyyy">
                        <c:v>44657</c:v>
                      </c:pt>
                      <c:pt idx="237" formatCode="dd\-mmm\-yyyy">
                        <c:v>44658</c:v>
                      </c:pt>
                      <c:pt idx="238" formatCode="dd\-mmm\-yyyy">
                        <c:v>44659</c:v>
                      </c:pt>
                      <c:pt idx="239" formatCode="dd\-mmm\-yyyy">
                        <c:v>44662</c:v>
                      </c:pt>
                      <c:pt idx="240" formatCode="dd\-mmm\-yyyy">
                        <c:v>44663</c:v>
                      </c:pt>
                      <c:pt idx="241" formatCode="dd\-mmm\-yyyy">
                        <c:v>44664</c:v>
                      </c:pt>
                      <c:pt idx="242" formatCode="dd\-mmm\-yyyy">
                        <c:v>44665</c:v>
                      </c:pt>
                      <c:pt idx="243" formatCode="dd\-mmm\-yyyy">
                        <c:v>44670</c:v>
                      </c:pt>
                      <c:pt idx="244" formatCode="dd\-mmm\-yyyy">
                        <c:v>44671</c:v>
                      </c:pt>
                      <c:pt idx="245" formatCode="dd\-mmm\-yyyy">
                        <c:v>44672</c:v>
                      </c:pt>
                      <c:pt idx="246" formatCode="dd\-mmm\-yyyy">
                        <c:v>44673</c:v>
                      </c:pt>
                      <c:pt idx="247" formatCode="dd\-mmm\-yyyy">
                        <c:v>44676</c:v>
                      </c:pt>
                      <c:pt idx="248" formatCode="dd\-mmm\-yyyy">
                        <c:v>44677</c:v>
                      </c:pt>
                      <c:pt idx="249" formatCode="dd\-mmm\-yyyy">
                        <c:v>44678</c:v>
                      </c:pt>
                      <c:pt idx="250" formatCode="dd\-mmm\-yyyy">
                        <c:v>44679</c:v>
                      </c:pt>
                      <c:pt idx="251" formatCode="dd\-mmm\-yyyy">
                        <c:v>44680</c:v>
                      </c:pt>
                      <c:pt idx="252" formatCode="dd\-mmm\-yyyy">
                        <c:v>44684</c:v>
                      </c:pt>
                      <c:pt idx="253" formatCode="dd\-mmm\-yyyy">
                        <c:v>44685</c:v>
                      </c:pt>
                      <c:pt idx="254" formatCode="dd\-mmm\-yyyy">
                        <c:v>44686</c:v>
                      </c:pt>
                      <c:pt idx="255" formatCode="dd\-mmm\-yyyy">
                        <c:v>44687</c:v>
                      </c:pt>
                      <c:pt idx="256" formatCode="dd\-mmm\-yyyy">
                        <c:v>44690</c:v>
                      </c:pt>
                      <c:pt idx="257" formatCode="dd\-mmm\-yyyy">
                        <c:v>44691</c:v>
                      </c:pt>
                      <c:pt idx="258" formatCode="dd\-mmm\-yyyy">
                        <c:v>44692</c:v>
                      </c:pt>
                      <c:pt idx="259" formatCode="dd\-mmm\-yyyy">
                        <c:v>44693</c:v>
                      </c:pt>
                      <c:pt idx="260" formatCode="dd\-mmm\-yyyy">
                        <c:v>44694</c:v>
                      </c:pt>
                      <c:pt idx="261" formatCode="dd\-mmm\-yyyy">
                        <c:v>44697</c:v>
                      </c:pt>
                      <c:pt idx="262" formatCode="dd\-mmm\-yyyy">
                        <c:v>44698</c:v>
                      </c:pt>
                      <c:pt idx="263" formatCode="dd\-mmm\-yyyy">
                        <c:v>44699</c:v>
                      </c:pt>
                      <c:pt idx="264" formatCode="dd\-mmm\-yyyy">
                        <c:v>44700</c:v>
                      </c:pt>
                      <c:pt idx="265" formatCode="dd\-mmm\-yyyy">
                        <c:v>44701</c:v>
                      </c:pt>
                      <c:pt idx="266" formatCode="dd\-mmm\-yyyy">
                        <c:v>44704</c:v>
                      </c:pt>
                      <c:pt idx="267" formatCode="dd\-mmm\-yyyy">
                        <c:v>44705</c:v>
                      </c:pt>
                      <c:pt idx="268" formatCode="dd\-mmm\-yyyy">
                        <c:v>44706</c:v>
                      </c:pt>
                      <c:pt idx="269" formatCode="dd\-mmm\-yyyy">
                        <c:v>44707</c:v>
                      </c:pt>
                      <c:pt idx="270" formatCode="dd\-mmm\-yyyy">
                        <c:v>44708</c:v>
                      </c:pt>
                      <c:pt idx="271" formatCode="dd\-mmm\-yyyy">
                        <c:v>44711</c:v>
                      </c:pt>
                      <c:pt idx="272" formatCode="dd\-mmm\-yyyy">
                        <c:v>44712</c:v>
                      </c:pt>
                      <c:pt idx="273" formatCode="dd\-mmm\-yyyy">
                        <c:v>44713</c:v>
                      </c:pt>
                      <c:pt idx="274" formatCode="dd\-mmm\-yyyy">
                        <c:v>44718</c:v>
                      </c:pt>
                      <c:pt idx="275" formatCode="dd\-mmm\-yyyy">
                        <c:v>44719</c:v>
                      </c:pt>
                      <c:pt idx="276" formatCode="dd\-mmm\-yyyy">
                        <c:v>44720</c:v>
                      </c:pt>
                      <c:pt idx="277" formatCode="dd\-mmm\-yyyy">
                        <c:v>44721</c:v>
                      </c:pt>
                      <c:pt idx="278" formatCode="dd\-mmm\-yyyy">
                        <c:v>44722</c:v>
                      </c:pt>
                      <c:pt idx="279" formatCode="dd\-mmm\-yyyy">
                        <c:v>44725</c:v>
                      </c:pt>
                      <c:pt idx="280" formatCode="dd\-mmm\-yyyy">
                        <c:v>44726</c:v>
                      </c:pt>
                      <c:pt idx="281" formatCode="dd\-mmm\-yyyy">
                        <c:v>44727</c:v>
                      </c:pt>
                      <c:pt idx="282" formatCode="dd\-mmm\-yyyy">
                        <c:v>44728</c:v>
                      </c:pt>
                      <c:pt idx="283" formatCode="dd\-mmm\-yyyy">
                        <c:v>44729</c:v>
                      </c:pt>
                      <c:pt idx="284" formatCode="dd\-mmm\-yyyy">
                        <c:v>44732</c:v>
                      </c:pt>
                      <c:pt idx="285" formatCode="dd\-mmm\-yyyy">
                        <c:v>44733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Graph!$G$2:$G$304</c15:sqref>
                        </c15:formulaRef>
                      </c:ext>
                    </c:extLst>
                    <c:numCache>
                      <c:formatCode>0.00</c:formatCode>
                      <c:ptCount val="303"/>
                      <c:pt idx="0">
                        <c:v>18.25</c:v>
                      </c:pt>
                      <c:pt idx="1">
                        <c:v>16.8</c:v>
                      </c:pt>
                      <c:pt idx="2">
                        <c:v>16.28</c:v>
                      </c:pt>
                      <c:pt idx="3">
                        <c:v>18.149999999999999</c:v>
                      </c:pt>
                      <c:pt idx="4">
                        <c:v>18.809999999999999</c:v>
                      </c:pt>
                      <c:pt idx="5">
                        <c:v>20.9</c:v>
                      </c:pt>
                      <c:pt idx="6">
                        <c:v>23.64</c:v>
                      </c:pt>
                      <c:pt idx="7">
                        <c:v>19.43</c:v>
                      </c:pt>
                      <c:pt idx="8">
                        <c:v>19.11</c:v>
                      </c:pt>
                      <c:pt idx="9">
                        <c:v>17.79</c:v>
                      </c:pt>
                      <c:pt idx="10">
                        <c:v>17.88</c:v>
                      </c:pt>
                      <c:pt idx="11">
                        <c:v>19.39</c:v>
                      </c:pt>
                      <c:pt idx="12">
                        <c:v>18.86</c:v>
                      </c:pt>
                      <c:pt idx="13">
                        <c:v>18.510000000000002</c:v>
                      </c:pt>
                      <c:pt idx="14">
                        <c:v>19.850000000000001</c:v>
                      </c:pt>
                      <c:pt idx="15">
                        <c:v>18.75</c:v>
                      </c:pt>
                      <c:pt idx="16">
                        <c:v>18.260000000000002</c:v>
                      </c:pt>
                      <c:pt idx="17">
                        <c:v>18.649999999999999</c:v>
                      </c:pt>
                      <c:pt idx="18">
                        <c:v>19.010000000000002</c:v>
                      </c:pt>
                      <c:pt idx="19">
                        <c:v>18.510000000000002</c:v>
                      </c:pt>
                      <c:pt idx="20">
                        <c:v>17.079999999999998</c:v>
                      </c:pt>
                      <c:pt idx="21">
                        <c:v>17.16</c:v>
                      </c:pt>
                      <c:pt idx="22">
                        <c:v>17.079999999999998</c:v>
                      </c:pt>
                      <c:pt idx="23">
                        <c:v>16.93</c:v>
                      </c:pt>
                      <c:pt idx="24">
                        <c:v>17.489999999999998</c:v>
                      </c:pt>
                      <c:pt idx="25">
                        <c:v>18.510000000000002</c:v>
                      </c:pt>
                      <c:pt idx="26">
                        <c:v>18.260000000000002</c:v>
                      </c:pt>
                      <c:pt idx="27">
                        <c:v>18.059999999999999</c:v>
                      </c:pt>
                      <c:pt idx="28">
                        <c:v>17.18</c:v>
                      </c:pt>
                      <c:pt idx="29">
                        <c:v>17.43</c:v>
                      </c:pt>
                      <c:pt idx="30">
                        <c:v>16.760000000000002</c:v>
                      </c:pt>
                      <c:pt idx="31">
                        <c:v>16.84</c:v>
                      </c:pt>
                      <c:pt idx="32">
                        <c:v>16.55</c:v>
                      </c:pt>
                      <c:pt idx="33">
                        <c:v>17.23</c:v>
                      </c:pt>
                      <c:pt idx="34">
                        <c:v>16.329999999999998</c:v>
                      </c:pt>
                      <c:pt idx="35">
                        <c:v>15.96</c:v>
                      </c:pt>
                      <c:pt idx="36">
                        <c:v>16.41</c:v>
                      </c:pt>
                      <c:pt idx="37">
                        <c:v>16.489999999999998</c:v>
                      </c:pt>
                      <c:pt idx="38">
                        <c:v>16.010000000000002</c:v>
                      </c:pt>
                      <c:pt idx="39">
                        <c:v>15.75</c:v>
                      </c:pt>
                      <c:pt idx="40">
                        <c:v>16.59</c:v>
                      </c:pt>
                      <c:pt idx="41">
                        <c:v>16.23</c:v>
                      </c:pt>
                      <c:pt idx="42">
                        <c:v>16.04</c:v>
                      </c:pt>
                      <c:pt idx="43">
                        <c:v>16.45</c:v>
                      </c:pt>
                      <c:pt idx="44">
                        <c:v>16.89</c:v>
                      </c:pt>
                      <c:pt idx="45">
                        <c:v>16.73</c:v>
                      </c:pt>
                      <c:pt idx="46">
                        <c:v>17.559999999999999</c:v>
                      </c:pt>
                      <c:pt idx="47">
                        <c:v>18.21</c:v>
                      </c:pt>
                      <c:pt idx="48">
                        <c:v>18.59</c:v>
                      </c:pt>
                      <c:pt idx="49">
                        <c:v>18.89</c:v>
                      </c:pt>
                      <c:pt idx="50">
                        <c:v>18.510000000000002</c:v>
                      </c:pt>
                      <c:pt idx="51">
                        <c:v>17.89</c:v>
                      </c:pt>
                      <c:pt idx="52">
                        <c:v>18.54</c:v>
                      </c:pt>
                      <c:pt idx="53">
                        <c:v>18.05</c:v>
                      </c:pt>
                      <c:pt idx="54">
                        <c:v>17.829999999999998</c:v>
                      </c:pt>
                      <c:pt idx="55">
                        <c:v>18.64</c:v>
                      </c:pt>
                      <c:pt idx="56">
                        <c:v>18.89</c:v>
                      </c:pt>
                      <c:pt idx="57">
                        <c:v>18.940000000000001</c:v>
                      </c:pt>
                      <c:pt idx="58">
                        <c:v>18.71</c:v>
                      </c:pt>
                      <c:pt idx="59">
                        <c:v>19.09</c:v>
                      </c:pt>
                      <c:pt idx="60">
                        <c:v>18.68</c:v>
                      </c:pt>
                      <c:pt idx="61">
                        <c:v>18.98</c:v>
                      </c:pt>
                      <c:pt idx="62">
                        <c:v>19.14</c:v>
                      </c:pt>
                      <c:pt idx="63">
                        <c:v>19.510000000000002</c:v>
                      </c:pt>
                      <c:pt idx="64">
                        <c:v>20.25</c:v>
                      </c:pt>
                      <c:pt idx="65">
                        <c:v>19.559999999999999</c:v>
                      </c:pt>
                      <c:pt idx="66">
                        <c:v>19.399999999999999</c:v>
                      </c:pt>
                      <c:pt idx="67">
                        <c:v>19.48</c:v>
                      </c:pt>
                      <c:pt idx="68">
                        <c:v>20.350000000000001</c:v>
                      </c:pt>
                      <c:pt idx="69">
                        <c:v>20.100000000000001</c:v>
                      </c:pt>
                      <c:pt idx="70">
                        <c:v>20.3</c:v>
                      </c:pt>
                      <c:pt idx="71">
                        <c:v>20.96</c:v>
                      </c:pt>
                      <c:pt idx="72">
                        <c:v>21.14</c:v>
                      </c:pt>
                      <c:pt idx="73">
                        <c:v>21.46</c:v>
                      </c:pt>
                      <c:pt idx="74">
                        <c:v>21.38</c:v>
                      </c:pt>
                      <c:pt idx="75">
                        <c:v>21.51</c:v>
                      </c:pt>
                      <c:pt idx="76">
                        <c:v>21.56</c:v>
                      </c:pt>
                      <c:pt idx="77">
                        <c:v>20.329999999999998</c:v>
                      </c:pt>
                      <c:pt idx="78">
                        <c:v>20.68</c:v>
                      </c:pt>
                      <c:pt idx="79">
                        <c:v>21.9</c:v>
                      </c:pt>
                      <c:pt idx="80">
                        <c:v>21.91</c:v>
                      </c:pt>
                      <c:pt idx="81">
                        <c:v>22.64</c:v>
                      </c:pt>
                      <c:pt idx="82">
                        <c:v>23.54</c:v>
                      </c:pt>
                      <c:pt idx="83">
                        <c:v>23.44</c:v>
                      </c:pt>
                      <c:pt idx="84">
                        <c:v>24.34</c:v>
                      </c:pt>
                      <c:pt idx="85">
                        <c:v>24.54</c:v>
                      </c:pt>
                      <c:pt idx="86">
                        <c:v>24.33</c:v>
                      </c:pt>
                      <c:pt idx="87">
                        <c:v>25.25</c:v>
                      </c:pt>
                      <c:pt idx="88">
                        <c:v>25.96</c:v>
                      </c:pt>
                      <c:pt idx="89">
                        <c:v>26.31</c:v>
                      </c:pt>
                      <c:pt idx="90">
                        <c:v>26.26</c:v>
                      </c:pt>
                      <c:pt idx="91">
                        <c:v>26.91</c:v>
                      </c:pt>
                      <c:pt idx="92">
                        <c:v>26.08</c:v>
                      </c:pt>
                      <c:pt idx="93">
                        <c:v>24.74</c:v>
                      </c:pt>
                      <c:pt idx="94">
                        <c:v>22.49</c:v>
                      </c:pt>
                      <c:pt idx="95">
                        <c:v>24.55</c:v>
                      </c:pt>
                      <c:pt idx="96">
                        <c:v>24.58</c:v>
                      </c:pt>
                      <c:pt idx="97">
                        <c:v>24.63</c:v>
                      </c:pt>
                      <c:pt idx="98">
                        <c:v>26.11</c:v>
                      </c:pt>
                      <c:pt idx="99">
                        <c:v>25.95</c:v>
                      </c:pt>
                      <c:pt idx="100">
                        <c:v>24.83</c:v>
                      </c:pt>
                      <c:pt idx="101">
                        <c:v>24.88</c:v>
                      </c:pt>
                      <c:pt idx="102">
                        <c:v>25.78</c:v>
                      </c:pt>
                      <c:pt idx="103">
                        <c:v>25.33</c:v>
                      </c:pt>
                      <c:pt idx="104">
                        <c:v>25.76</c:v>
                      </c:pt>
                      <c:pt idx="105">
                        <c:v>25.9</c:v>
                      </c:pt>
                      <c:pt idx="106">
                        <c:v>26.45</c:v>
                      </c:pt>
                      <c:pt idx="107">
                        <c:v>27.59</c:v>
                      </c:pt>
                      <c:pt idx="108">
                        <c:v>27.9</c:v>
                      </c:pt>
                      <c:pt idx="109">
                        <c:v>28.11</c:v>
                      </c:pt>
                      <c:pt idx="110">
                        <c:v>27.86</c:v>
                      </c:pt>
                      <c:pt idx="111">
                        <c:v>28.7</c:v>
                      </c:pt>
                      <c:pt idx="112">
                        <c:v>28.06</c:v>
                      </c:pt>
                      <c:pt idx="113">
                        <c:v>28.2</c:v>
                      </c:pt>
                      <c:pt idx="114">
                        <c:v>28.45</c:v>
                      </c:pt>
                      <c:pt idx="115">
                        <c:v>29.49</c:v>
                      </c:pt>
                      <c:pt idx="116">
                        <c:v>29.4</c:v>
                      </c:pt>
                      <c:pt idx="117">
                        <c:v>30.8</c:v>
                      </c:pt>
                      <c:pt idx="118">
                        <c:v>31.31</c:v>
                      </c:pt>
                      <c:pt idx="119" formatCode="0.000">
                        <c:v>31.875</c:v>
                      </c:pt>
                      <c:pt idx="120" formatCode="0.000">
                        <c:v>32.162999999999997</c:v>
                      </c:pt>
                      <c:pt idx="121" formatCode="0.000">
                        <c:v>32</c:v>
                      </c:pt>
                      <c:pt idx="122" formatCode="0.000">
                        <c:v>33.225000000000001</c:v>
                      </c:pt>
                      <c:pt idx="123" formatCode="0.000">
                        <c:v>34.738</c:v>
                      </c:pt>
                      <c:pt idx="124" formatCode="0.000">
                        <c:v>35.575000000000003</c:v>
                      </c:pt>
                      <c:pt idx="125" formatCode="0.000">
                        <c:v>35.537999999999997</c:v>
                      </c:pt>
                      <c:pt idx="126" formatCode="0.000">
                        <c:v>37.450000000000003</c:v>
                      </c:pt>
                      <c:pt idx="127" formatCode="0.000">
                        <c:v>33.463000000000001</c:v>
                      </c:pt>
                      <c:pt idx="128" formatCode="0.000">
                        <c:v>32.338000000000001</c:v>
                      </c:pt>
                      <c:pt idx="129" formatCode="0.000">
                        <c:v>33.713000000000001</c:v>
                      </c:pt>
                      <c:pt idx="130" formatCode="0.000">
                        <c:v>36.75</c:v>
                      </c:pt>
                      <c:pt idx="131" formatCode="0.000">
                        <c:v>34.463000000000001</c:v>
                      </c:pt>
                      <c:pt idx="132" formatCode="0.000">
                        <c:v>35.25</c:v>
                      </c:pt>
                      <c:pt idx="133" formatCode="0.000">
                        <c:v>34.125</c:v>
                      </c:pt>
                      <c:pt idx="134" formatCode="0.000">
                        <c:v>33.613</c:v>
                      </c:pt>
                      <c:pt idx="135" formatCode="0.000">
                        <c:v>34.963000000000001</c:v>
                      </c:pt>
                      <c:pt idx="136" formatCode="0.000">
                        <c:v>35.563000000000002</c:v>
                      </c:pt>
                      <c:pt idx="137" formatCode="0.000">
                        <c:v>35.088000000000001</c:v>
                      </c:pt>
                      <c:pt idx="138" formatCode="0.000">
                        <c:v>35.424999999999997</c:v>
                      </c:pt>
                      <c:pt idx="139" formatCode="0.000">
                        <c:v>35.363</c:v>
                      </c:pt>
                      <c:pt idx="140" formatCode="0.000">
                        <c:v>35.162999999999997</c:v>
                      </c:pt>
                      <c:pt idx="141" formatCode="0.000">
                        <c:v>36.787999999999997</c:v>
                      </c:pt>
                      <c:pt idx="142" formatCode="0.000">
                        <c:v>37.063000000000002</c:v>
                      </c:pt>
                      <c:pt idx="143" formatCode="0.000">
                        <c:v>39.475000000000001</c:v>
                      </c:pt>
                      <c:pt idx="144" formatCode="0.000">
                        <c:v>40.75</c:v>
                      </c:pt>
                      <c:pt idx="145" formatCode="0.000">
                        <c:v>39.988</c:v>
                      </c:pt>
                      <c:pt idx="146" formatCode="0.000">
                        <c:v>41.475000000000001</c:v>
                      </c:pt>
                      <c:pt idx="147" formatCode="0.000">
                        <c:v>40.863</c:v>
                      </c:pt>
                      <c:pt idx="148" formatCode="0.000">
                        <c:v>41.588000000000001</c:v>
                      </c:pt>
                      <c:pt idx="149" formatCode="0.000">
                        <c:v>42.35</c:v>
                      </c:pt>
                      <c:pt idx="150" formatCode="0.000">
                        <c:v>42.475000000000001</c:v>
                      </c:pt>
                      <c:pt idx="151" formatCode="0.000">
                        <c:v>42.512999999999998</c:v>
                      </c:pt>
                      <c:pt idx="152" formatCode="0.000">
                        <c:v>43.8</c:v>
                      </c:pt>
                      <c:pt idx="153" formatCode="0.000">
                        <c:v>45.75</c:v>
                      </c:pt>
                      <c:pt idx="154" formatCode="0.000">
                        <c:v>45.137999999999998</c:v>
                      </c:pt>
                      <c:pt idx="155" formatCode="0.000">
                        <c:v>44.213000000000001</c:v>
                      </c:pt>
                      <c:pt idx="156" formatCode="0.000">
                        <c:v>47.063000000000002</c:v>
                      </c:pt>
                      <c:pt idx="157" formatCode="0.000">
                        <c:v>45.9</c:v>
                      </c:pt>
                      <c:pt idx="158" formatCode="0.000">
                        <c:v>44.088000000000001</c:v>
                      </c:pt>
                      <c:pt idx="159" formatCode="0.000">
                        <c:v>39.537999999999997</c:v>
                      </c:pt>
                      <c:pt idx="160" formatCode="0.000">
                        <c:v>41.188000000000002</c:v>
                      </c:pt>
                      <c:pt idx="161" formatCode="0.000">
                        <c:v>41.938000000000002</c:v>
                      </c:pt>
                      <c:pt idx="162" formatCode="0.000">
                        <c:v>44.963000000000001</c:v>
                      </c:pt>
                      <c:pt idx="163" formatCode="0.000">
                        <c:v>45.1</c:v>
                      </c:pt>
                      <c:pt idx="164" formatCode="0.000">
                        <c:v>45.424999999999997</c:v>
                      </c:pt>
                      <c:pt idx="165" formatCode="0.000">
                        <c:v>47.613</c:v>
                      </c:pt>
                      <c:pt idx="166" formatCode="0.000">
                        <c:v>50.137999999999998</c:v>
                      </c:pt>
                      <c:pt idx="167" formatCode="0.000">
                        <c:v>49.287999999999997</c:v>
                      </c:pt>
                      <c:pt idx="168" formatCode="0.000">
                        <c:v>51.325000000000003</c:v>
                      </c:pt>
                      <c:pt idx="169" formatCode="0.000">
                        <c:v>51</c:v>
                      </c:pt>
                      <c:pt idx="170" formatCode="0.000">
                        <c:v>52.024999999999999</c:v>
                      </c:pt>
                      <c:pt idx="171" formatCode="0.000">
                        <c:v>53.438000000000002</c:v>
                      </c:pt>
                      <c:pt idx="172" formatCode="0.000">
                        <c:v>54.813000000000002</c:v>
                      </c:pt>
                      <c:pt idx="173" formatCode="0.000">
                        <c:v>56.088000000000001</c:v>
                      </c:pt>
                      <c:pt idx="174" formatCode="0.000">
                        <c:v>57.424999999999997</c:v>
                      </c:pt>
                      <c:pt idx="175" formatCode="0.000">
                        <c:v>60.9</c:v>
                      </c:pt>
                      <c:pt idx="176" formatCode="0.000">
                        <c:v>65.613</c:v>
                      </c:pt>
                      <c:pt idx="177" formatCode="0.000">
                        <c:v>69.599999999999994</c:v>
                      </c:pt>
                      <c:pt idx="178" formatCode="0.000">
                        <c:v>60.625</c:v>
                      </c:pt>
                      <c:pt idx="179" formatCode="0.000">
                        <c:v>65.537999999999997</c:v>
                      </c:pt>
                      <c:pt idx="180" formatCode="0.000">
                        <c:v>73.212999999999994</c:v>
                      </c:pt>
                      <c:pt idx="181" formatCode="0.000">
                        <c:v>72.263000000000005</c:v>
                      </c:pt>
                      <c:pt idx="182" formatCode="0.000">
                        <c:v>70.212999999999994</c:v>
                      </c:pt>
                      <c:pt idx="183" formatCode="0.000">
                        <c:v>68.2</c:v>
                      </c:pt>
                      <c:pt idx="184" formatCode="0.000">
                        <c:v>69.8</c:v>
                      </c:pt>
                      <c:pt idx="185" formatCode="0.000">
                        <c:v>76.900000000000006</c:v>
                      </c:pt>
                      <c:pt idx="186" formatCode="0.000">
                        <c:v>79.150000000000006</c:v>
                      </c:pt>
                      <c:pt idx="187" formatCode="0.000">
                        <c:v>84.513000000000005</c:v>
                      </c:pt>
                      <c:pt idx="188" formatCode="0.000">
                        <c:v>90.15</c:v>
                      </c:pt>
                      <c:pt idx="189" formatCode="0.000">
                        <c:v>91.5</c:v>
                      </c:pt>
                      <c:pt idx="190" formatCode="0.000">
                        <c:v>94.162999999999997</c:v>
                      </c:pt>
                      <c:pt idx="191" formatCode="0.000">
                        <c:v>116.8</c:v>
                      </c:pt>
                      <c:pt idx="192" formatCode="0.000">
                        <c:v>105.75</c:v>
                      </c:pt>
                      <c:pt idx="193" formatCode="0.000">
                        <c:v>95.75</c:v>
                      </c:pt>
                      <c:pt idx="194" formatCode="0.000">
                        <c:v>83.974999999999994</c:v>
                      </c:pt>
                      <c:pt idx="195" formatCode="0.000">
                        <c:v>82.5</c:v>
                      </c:pt>
                      <c:pt idx="196" formatCode="0.000">
                        <c:v>85.375</c:v>
                      </c:pt>
                      <c:pt idx="197" formatCode="0.000">
                        <c:v>92.613</c:v>
                      </c:pt>
                      <c:pt idx="198" formatCode="0.000">
                        <c:v>100.438</c:v>
                      </c:pt>
                      <c:pt idx="199" formatCode="0.000">
                        <c:v>88.05</c:v>
                      </c:pt>
                      <c:pt idx="200" formatCode="0.000">
                        <c:v>89.875</c:v>
                      </c:pt>
                      <c:pt idx="201" formatCode="0.000">
                        <c:v>90.763000000000005</c:v>
                      </c:pt>
                      <c:pt idx="202" formatCode="0.000">
                        <c:v>93.275000000000006</c:v>
                      </c:pt>
                      <c:pt idx="203" formatCode="0.000">
                        <c:v>86.75</c:v>
                      </c:pt>
                      <c:pt idx="204" formatCode="0.000">
                        <c:v>86.45</c:v>
                      </c:pt>
                      <c:pt idx="205" formatCode="0.000">
                        <c:v>87.424999999999997</c:v>
                      </c:pt>
                      <c:pt idx="206" formatCode="0.000">
                        <c:v>87.45</c:v>
                      </c:pt>
                      <c:pt idx="207" formatCode="0.000">
                        <c:v>86.224999999999994</c:v>
                      </c:pt>
                      <c:pt idx="208" formatCode="0.000">
                        <c:v>74.875</c:v>
                      </c:pt>
                      <c:pt idx="209" formatCode="0.000">
                        <c:v>63.7</c:v>
                      </c:pt>
                      <c:pt idx="210" formatCode="0.000">
                        <c:v>64.95</c:v>
                      </c:pt>
                      <c:pt idx="211" formatCode="0.000">
                        <c:v>70.037999999999997</c:v>
                      </c:pt>
                      <c:pt idx="212" formatCode="0.000">
                        <c:v>79.349999999999994</c:v>
                      </c:pt>
                      <c:pt idx="213" formatCode="0.000">
                        <c:v>73.25</c:v>
                      </c:pt>
                      <c:pt idx="214" formatCode="0.000">
                        <c:v>73.224999999999994</c:v>
                      </c:pt>
                      <c:pt idx="215" formatCode="0.000">
                        <c:v>77.313000000000002</c:v>
                      </c:pt>
                      <c:pt idx="216" formatCode="0.000">
                        <c:v>70.25</c:v>
                      </c:pt>
                      <c:pt idx="217" formatCode="0.000">
                        <c:v>70.787999999999997</c:v>
                      </c:pt>
                      <c:pt idx="218" formatCode="0.000">
                        <c:v>74.188000000000002</c:v>
                      </c:pt>
                      <c:pt idx="219" formatCode="0.000">
                        <c:v>73.712999999999994</c:v>
                      </c:pt>
                      <c:pt idx="220" formatCode="0.000">
                        <c:v>79.962999999999994</c:v>
                      </c:pt>
                      <c:pt idx="221" formatCode="0.000">
                        <c:v>93.837999999999994</c:v>
                      </c:pt>
                      <c:pt idx="222" formatCode="0.000">
                        <c:v>94.138000000000005</c:v>
                      </c:pt>
                      <c:pt idx="223" formatCode="0.000">
                        <c:v>93.337999999999994</c:v>
                      </c:pt>
                      <c:pt idx="224" formatCode="0.000">
                        <c:v>86.462999999999994</c:v>
                      </c:pt>
                      <c:pt idx="225" formatCode="0.000">
                        <c:v>84.263000000000005</c:v>
                      </c:pt>
                      <c:pt idx="226" formatCode="0.000">
                        <c:v>90.875</c:v>
                      </c:pt>
                      <c:pt idx="227" formatCode="0.000">
                        <c:v>93.488</c:v>
                      </c:pt>
                      <c:pt idx="228" formatCode="0.000">
                        <c:v>92.224999999999994</c:v>
                      </c:pt>
                      <c:pt idx="229" formatCode="0.000">
                        <c:v>87.424999999999997</c:v>
                      </c:pt>
                      <c:pt idx="230" formatCode="0.000">
                        <c:v>93.813000000000002</c:v>
                      </c:pt>
                      <c:pt idx="231" formatCode="0.000">
                        <c:v>91.65</c:v>
                      </c:pt>
                      <c:pt idx="232" formatCode="0.000">
                        <c:v>95.525000000000006</c:v>
                      </c:pt>
                      <c:pt idx="233" formatCode="0.000">
                        <c:v>92.45</c:v>
                      </c:pt>
                      <c:pt idx="234" formatCode="0.000">
                        <c:v>89.513000000000005</c:v>
                      </c:pt>
                      <c:pt idx="235" formatCode="0.000">
                        <c:v>90</c:v>
                      </c:pt>
                      <c:pt idx="236" formatCode="0.000">
                        <c:v>96.063000000000002</c:v>
                      </c:pt>
                      <c:pt idx="237" formatCode="0.000">
                        <c:v>102.825</c:v>
                      </c:pt>
                      <c:pt idx="238" formatCode="0.000">
                        <c:v>101</c:v>
                      </c:pt>
                      <c:pt idx="239" formatCode="0.000">
                        <c:v>105.488</c:v>
                      </c:pt>
                      <c:pt idx="240" formatCode="0.000">
                        <c:v>118.038</c:v>
                      </c:pt>
                      <c:pt idx="241" formatCode="0.000">
                        <c:v>129.1</c:v>
                      </c:pt>
                      <c:pt idx="242" formatCode="0.000">
                        <c:v>130.65</c:v>
                      </c:pt>
                      <c:pt idx="243" formatCode="0.000">
                        <c:v>136.32499999999999</c:v>
                      </c:pt>
                      <c:pt idx="244" formatCode="0.000">
                        <c:v>136.35</c:v>
                      </c:pt>
                      <c:pt idx="245" formatCode="0.000">
                        <c:v>147.26300000000001</c:v>
                      </c:pt>
                      <c:pt idx="246" formatCode="0.000">
                        <c:v>180.88800000000001</c:v>
                      </c:pt>
                      <c:pt idx="247" formatCode="0.000">
                        <c:v>166.45</c:v>
                      </c:pt>
                      <c:pt idx="248" formatCode="0.000">
                        <c:v>126.7</c:v>
                      </c:pt>
                      <c:pt idx="249" formatCode="0.000">
                        <c:v>99.462999999999994</c:v>
                      </c:pt>
                      <c:pt idx="250" formatCode="0.000">
                        <c:v>96.4</c:v>
                      </c:pt>
                      <c:pt idx="251" formatCode="0.000">
                        <c:v>85.3</c:v>
                      </c:pt>
                      <c:pt idx="252" formatCode="0.000">
                        <c:v>65.7</c:v>
                      </c:pt>
                      <c:pt idx="253" formatCode="0.000">
                        <c:v>85.85</c:v>
                      </c:pt>
                      <c:pt idx="254" formatCode="0.000">
                        <c:v>94.962999999999994</c:v>
                      </c:pt>
                      <c:pt idx="255" formatCode="0.000">
                        <c:v>98.037999999999997</c:v>
                      </c:pt>
                      <c:pt idx="256" formatCode="0.000">
                        <c:v>87.825000000000003</c:v>
                      </c:pt>
                      <c:pt idx="257" formatCode="0.000">
                        <c:v>85.363</c:v>
                      </c:pt>
                      <c:pt idx="258" formatCode="0.000">
                        <c:v>82.05</c:v>
                      </c:pt>
                      <c:pt idx="259" formatCode="0.000">
                        <c:v>77</c:v>
                      </c:pt>
                      <c:pt idx="260" formatCode="0.000">
                        <c:v>86.275000000000006</c:v>
                      </c:pt>
                      <c:pt idx="261" formatCode="0.000">
                        <c:v>86.113</c:v>
                      </c:pt>
                      <c:pt idx="262" formatCode="0.000">
                        <c:v>77.412999999999997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7B4-49BE-B852-B4A5AD8DCC3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Graph!$H$1</c15:sqref>
                        </c15:formulaRef>
                      </c:ext>
                    </c:extLst>
                    <c:strCache>
                      <c:ptCount val="1"/>
                      <c:pt idx="0">
                        <c:v>Italy PSV  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Graph!$D$85:$D$371</c15:sqref>
                        </c15:formulaRef>
                      </c:ext>
                    </c:extLst>
                    <c:numCache>
                      <c:formatCode>dd\/mm\/yyyy</c:formatCode>
                      <c:ptCount val="287"/>
                      <c:pt idx="0">
                        <c:v>44320</c:v>
                      </c:pt>
                      <c:pt idx="1">
                        <c:v>44321</c:v>
                      </c:pt>
                      <c:pt idx="2">
                        <c:v>44322</c:v>
                      </c:pt>
                      <c:pt idx="3">
                        <c:v>44323</c:v>
                      </c:pt>
                      <c:pt idx="4">
                        <c:v>44326</c:v>
                      </c:pt>
                      <c:pt idx="5">
                        <c:v>44327</c:v>
                      </c:pt>
                      <c:pt idx="6">
                        <c:v>44328</c:v>
                      </c:pt>
                      <c:pt idx="7">
                        <c:v>44329</c:v>
                      </c:pt>
                      <c:pt idx="8">
                        <c:v>44330</c:v>
                      </c:pt>
                      <c:pt idx="9">
                        <c:v>44333</c:v>
                      </c:pt>
                      <c:pt idx="10">
                        <c:v>44334</c:v>
                      </c:pt>
                      <c:pt idx="11">
                        <c:v>44335</c:v>
                      </c:pt>
                      <c:pt idx="12">
                        <c:v>44336</c:v>
                      </c:pt>
                      <c:pt idx="13">
                        <c:v>44337</c:v>
                      </c:pt>
                      <c:pt idx="14">
                        <c:v>44340</c:v>
                      </c:pt>
                      <c:pt idx="15">
                        <c:v>44341</c:v>
                      </c:pt>
                      <c:pt idx="16">
                        <c:v>44342</c:v>
                      </c:pt>
                      <c:pt idx="17">
                        <c:v>44343</c:v>
                      </c:pt>
                      <c:pt idx="18">
                        <c:v>44344</c:v>
                      </c:pt>
                      <c:pt idx="19">
                        <c:v>44348</c:v>
                      </c:pt>
                      <c:pt idx="20">
                        <c:v>44349</c:v>
                      </c:pt>
                      <c:pt idx="21">
                        <c:v>44350</c:v>
                      </c:pt>
                      <c:pt idx="22">
                        <c:v>44351</c:v>
                      </c:pt>
                      <c:pt idx="23">
                        <c:v>44354</c:v>
                      </c:pt>
                      <c:pt idx="24">
                        <c:v>44355</c:v>
                      </c:pt>
                      <c:pt idx="25">
                        <c:v>44356</c:v>
                      </c:pt>
                      <c:pt idx="26">
                        <c:v>44357</c:v>
                      </c:pt>
                      <c:pt idx="27">
                        <c:v>44358</c:v>
                      </c:pt>
                      <c:pt idx="28">
                        <c:v>44361</c:v>
                      </c:pt>
                      <c:pt idx="29">
                        <c:v>44362</c:v>
                      </c:pt>
                      <c:pt idx="30">
                        <c:v>44363</c:v>
                      </c:pt>
                      <c:pt idx="31">
                        <c:v>44364</c:v>
                      </c:pt>
                      <c:pt idx="32">
                        <c:v>44365</c:v>
                      </c:pt>
                      <c:pt idx="33">
                        <c:v>44368</c:v>
                      </c:pt>
                      <c:pt idx="34">
                        <c:v>44369</c:v>
                      </c:pt>
                      <c:pt idx="35">
                        <c:v>44370</c:v>
                      </c:pt>
                      <c:pt idx="36">
                        <c:v>44371</c:v>
                      </c:pt>
                      <c:pt idx="37">
                        <c:v>44372</c:v>
                      </c:pt>
                      <c:pt idx="38">
                        <c:v>44375</c:v>
                      </c:pt>
                      <c:pt idx="39">
                        <c:v>44376</c:v>
                      </c:pt>
                      <c:pt idx="40">
                        <c:v>44377</c:v>
                      </c:pt>
                      <c:pt idx="41">
                        <c:v>44378</c:v>
                      </c:pt>
                      <c:pt idx="42">
                        <c:v>44379</c:v>
                      </c:pt>
                      <c:pt idx="43">
                        <c:v>44382</c:v>
                      </c:pt>
                      <c:pt idx="44">
                        <c:v>44383</c:v>
                      </c:pt>
                      <c:pt idx="45">
                        <c:v>44384</c:v>
                      </c:pt>
                      <c:pt idx="46">
                        <c:v>44385</c:v>
                      </c:pt>
                      <c:pt idx="47">
                        <c:v>44386</c:v>
                      </c:pt>
                      <c:pt idx="48">
                        <c:v>44389</c:v>
                      </c:pt>
                      <c:pt idx="49">
                        <c:v>44390</c:v>
                      </c:pt>
                      <c:pt idx="50">
                        <c:v>44391</c:v>
                      </c:pt>
                      <c:pt idx="51">
                        <c:v>44392</c:v>
                      </c:pt>
                      <c:pt idx="52">
                        <c:v>44393</c:v>
                      </c:pt>
                      <c:pt idx="53">
                        <c:v>44396</c:v>
                      </c:pt>
                      <c:pt idx="54">
                        <c:v>44397</c:v>
                      </c:pt>
                      <c:pt idx="55">
                        <c:v>44398</c:v>
                      </c:pt>
                      <c:pt idx="56">
                        <c:v>44399</c:v>
                      </c:pt>
                      <c:pt idx="57">
                        <c:v>44400</c:v>
                      </c:pt>
                      <c:pt idx="58">
                        <c:v>44403</c:v>
                      </c:pt>
                      <c:pt idx="59">
                        <c:v>44404</c:v>
                      </c:pt>
                      <c:pt idx="60">
                        <c:v>44405</c:v>
                      </c:pt>
                      <c:pt idx="61">
                        <c:v>44406</c:v>
                      </c:pt>
                      <c:pt idx="62">
                        <c:v>44407</c:v>
                      </c:pt>
                      <c:pt idx="63">
                        <c:v>44410</c:v>
                      </c:pt>
                      <c:pt idx="64">
                        <c:v>44411</c:v>
                      </c:pt>
                      <c:pt idx="65">
                        <c:v>44412</c:v>
                      </c:pt>
                      <c:pt idx="66">
                        <c:v>44413</c:v>
                      </c:pt>
                      <c:pt idx="67">
                        <c:v>44414</c:v>
                      </c:pt>
                      <c:pt idx="68">
                        <c:v>44417</c:v>
                      </c:pt>
                      <c:pt idx="69">
                        <c:v>44418</c:v>
                      </c:pt>
                      <c:pt idx="70">
                        <c:v>44419</c:v>
                      </c:pt>
                      <c:pt idx="71">
                        <c:v>44420</c:v>
                      </c:pt>
                      <c:pt idx="72">
                        <c:v>44421</c:v>
                      </c:pt>
                      <c:pt idx="73">
                        <c:v>44424</c:v>
                      </c:pt>
                      <c:pt idx="74">
                        <c:v>44425</c:v>
                      </c:pt>
                      <c:pt idx="75">
                        <c:v>44426</c:v>
                      </c:pt>
                      <c:pt idx="76">
                        <c:v>44427</c:v>
                      </c:pt>
                      <c:pt idx="77">
                        <c:v>44428</c:v>
                      </c:pt>
                      <c:pt idx="78">
                        <c:v>44431</c:v>
                      </c:pt>
                      <c:pt idx="79">
                        <c:v>44432</c:v>
                      </c:pt>
                      <c:pt idx="80">
                        <c:v>44433</c:v>
                      </c:pt>
                      <c:pt idx="81">
                        <c:v>44434</c:v>
                      </c:pt>
                      <c:pt idx="82">
                        <c:v>44435</c:v>
                      </c:pt>
                      <c:pt idx="83">
                        <c:v>44439</c:v>
                      </c:pt>
                      <c:pt idx="84">
                        <c:v>44440</c:v>
                      </c:pt>
                      <c:pt idx="85">
                        <c:v>44441</c:v>
                      </c:pt>
                      <c:pt idx="86">
                        <c:v>44442</c:v>
                      </c:pt>
                      <c:pt idx="87">
                        <c:v>44445</c:v>
                      </c:pt>
                      <c:pt idx="88">
                        <c:v>44446</c:v>
                      </c:pt>
                      <c:pt idx="89">
                        <c:v>44447</c:v>
                      </c:pt>
                      <c:pt idx="90">
                        <c:v>44448</c:v>
                      </c:pt>
                      <c:pt idx="91">
                        <c:v>44449</c:v>
                      </c:pt>
                      <c:pt idx="92">
                        <c:v>44452</c:v>
                      </c:pt>
                      <c:pt idx="93">
                        <c:v>44453</c:v>
                      </c:pt>
                      <c:pt idx="94">
                        <c:v>44454</c:v>
                      </c:pt>
                      <c:pt idx="95">
                        <c:v>44455</c:v>
                      </c:pt>
                      <c:pt idx="96">
                        <c:v>44456</c:v>
                      </c:pt>
                      <c:pt idx="97">
                        <c:v>44459</c:v>
                      </c:pt>
                      <c:pt idx="98">
                        <c:v>44460</c:v>
                      </c:pt>
                      <c:pt idx="99">
                        <c:v>44461</c:v>
                      </c:pt>
                      <c:pt idx="100">
                        <c:v>44462</c:v>
                      </c:pt>
                      <c:pt idx="101">
                        <c:v>44463</c:v>
                      </c:pt>
                      <c:pt idx="102">
                        <c:v>44466</c:v>
                      </c:pt>
                      <c:pt idx="103">
                        <c:v>44467</c:v>
                      </c:pt>
                      <c:pt idx="104" formatCode="dd\-mmm\-yyyy">
                        <c:v>44468</c:v>
                      </c:pt>
                      <c:pt idx="105" formatCode="dd\-mmm\-yyyy">
                        <c:v>44469</c:v>
                      </c:pt>
                      <c:pt idx="106" formatCode="dd\-mmm\-yyyy">
                        <c:v>44470</c:v>
                      </c:pt>
                      <c:pt idx="107" formatCode="dd\-mmm\-yyyy">
                        <c:v>44473</c:v>
                      </c:pt>
                      <c:pt idx="108" formatCode="dd\-mmm\-yyyy">
                        <c:v>44474</c:v>
                      </c:pt>
                      <c:pt idx="109" formatCode="dd\-mmm\-yyyy">
                        <c:v>44475</c:v>
                      </c:pt>
                      <c:pt idx="110" formatCode="dd\-mmm\-yyyy">
                        <c:v>44476</c:v>
                      </c:pt>
                      <c:pt idx="111" formatCode="dd\-mmm\-yyyy">
                        <c:v>44477</c:v>
                      </c:pt>
                      <c:pt idx="112" formatCode="dd\-mmm\-yyyy">
                        <c:v>44480</c:v>
                      </c:pt>
                      <c:pt idx="113" formatCode="dd\-mmm\-yyyy">
                        <c:v>44481</c:v>
                      </c:pt>
                      <c:pt idx="114" formatCode="dd\-mmm\-yyyy">
                        <c:v>44482</c:v>
                      </c:pt>
                      <c:pt idx="115" formatCode="dd\-mmm\-yyyy">
                        <c:v>44483</c:v>
                      </c:pt>
                      <c:pt idx="116" formatCode="dd\-mmm\-yyyy">
                        <c:v>44484</c:v>
                      </c:pt>
                      <c:pt idx="117" formatCode="dd\-mmm\-yyyy">
                        <c:v>44487</c:v>
                      </c:pt>
                      <c:pt idx="118" formatCode="dd\-mmm\-yyyy">
                        <c:v>44488</c:v>
                      </c:pt>
                      <c:pt idx="119" formatCode="dd\-mmm\-yyyy">
                        <c:v>44489</c:v>
                      </c:pt>
                      <c:pt idx="120" formatCode="dd\-mmm\-yyyy">
                        <c:v>44490</c:v>
                      </c:pt>
                      <c:pt idx="121" formatCode="dd\-mmm\-yyyy">
                        <c:v>44491</c:v>
                      </c:pt>
                      <c:pt idx="122" formatCode="dd\-mmm\-yyyy">
                        <c:v>44494</c:v>
                      </c:pt>
                      <c:pt idx="123" formatCode="dd\-mmm\-yyyy">
                        <c:v>44495</c:v>
                      </c:pt>
                      <c:pt idx="124" formatCode="dd\-mmm\-yyyy">
                        <c:v>44496</c:v>
                      </c:pt>
                      <c:pt idx="125" formatCode="dd\-mmm\-yyyy">
                        <c:v>44497</c:v>
                      </c:pt>
                      <c:pt idx="126" formatCode="dd\-mmm\-yyyy">
                        <c:v>44498</c:v>
                      </c:pt>
                      <c:pt idx="127" formatCode="dd\-mmm\-yyyy">
                        <c:v>44501</c:v>
                      </c:pt>
                      <c:pt idx="128" formatCode="dd\-mmm\-yyyy">
                        <c:v>44502</c:v>
                      </c:pt>
                      <c:pt idx="129" formatCode="dd\-mmm\-yyyy">
                        <c:v>44503</c:v>
                      </c:pt>
                      <c:pt idx="130" formatCode="dd\-mmm\-yyyy">
                        <c:v>44504</c:v>
                      </c:pt>
                      <c:pt idx="131" formatCode="dd\-mmm\-yyyy">
                        <c:v>44505</c:v>
                      </c:pt>
                      <c:pt idx="132" formatCode="dd\-mmm\-yyyy">
                        <c:v>44508</c:v>
                      </c:pt>
                      <c:pt idx="133" formatCode="dd\-mmm\-yyyy">
                        <c:v>44509</c:v>
                      </c:pt>
                      <c:pt idx="134" formatCode="dd\-mmm\-yyyy">
                        <c:v>44510</c:v>
                      </c:pt>
                      <c:pt idx="135" formatCode="dd\-mmm\-yyyy">
                        <c:v>44511</c:v>
                      </c:pt>
                      <c:pt idx="136" formatCode="dd\-mmm\-yyyy">
                        <c:v>44512</c:v>
                      </c:pt>
                      <c:pt idx="137" formatCode="dd\-mmm\-yyyy">
                        <c:v>44515</c:v>
                      </c:pt>
                      <c:pt idx="138" formatCode="dd\-mmm\-yyyy">
                        <c:v>44516</c:v>
                      </c:pt>
                      <c:pt idx="139" formatCode="dd\-mmm\-yyyy">
                        <c:v>44517</c:v>
                      </c:pt>
                      <c:pt idx="140" formatCode="dd\-mmm\-yyyy">
                        <c:v>44518</c:v>
                      </c:pt>
                      <c:pt idx="141" formatCode="dd\-mmm\-yyyy">
                        <c:v>44519</c:v>
                      </c:pt>
                      <c:pt idx="142" formatCode="dd\-mmm\-yyyy">
                        <c:v>44522</c:v>
                      </c:pt>
                      <c:pt idx="143" formatCode="dd\-mmm\-yyyy">
                        <c:v>44523</c:v>
                      </c:pt>
                      <c:pt idx="144" formatCode="dd\-mmm\-yyyy">
                        <c:v>44524</c:v>
                      </c:pt>
                      <c:pt idx="145" formatCode="dd\-mmm\-yyyy">
                        <c:v>44525</c:v>
                      </c:pt>
                      <c:pt idx="146" formatCode="dd\-mmm\-yyyy">
                        <c:v>44526</c:v>
                      </c:pt>
                      <c:pt idx="147" formatCode="dd\-mmm\-yyyy">
                        <c:v>44529</c:v>
                      </c:pt>
                      <c:pt idx="148" formatCode="dd\-mmm\-yyyy">
                        <c:v>44530</c:v>
                      </c:pt>
                      <c:pt idx="149" formatCode="dd\-mmm\-yyyy">
                        <c:v>44531</c:v>
                      </c:pt>
                      <c:pt idx="150" formatCode="dd\-mmm\-yyyy">
                        <c:v>44532</c:v>
                      </c:pt>
                      <c:pt idx="151" formatCode="dd\-mmm\-yyyy">
                        <c:v>44533</c:v>
                      </c:pt>
                      <c:pt idx="152" formatCode="dd\-mmm\-yyyy">
                        <c:v>44536</c:v>
                      </c:pt>
                      <c:pt idx="153" formatCode="dd\-mmm\-yyyy">
                        <c:v>44537</c:v>
                      </c:pt>
                      <c:pt idx="154" formatCode="dd\-mmm\-yyyy">
                        <c:v>44538</c:v>
                      </c:pt>
                      <c:pt idx="155" formatCode="dd\-mmm\-yyyy">
                        <c:v>44539</c:v>
                      </c:pt>
                      <c:pt idx="156" formatCode="dd\-mmm\-yyyy">
                        <c:v>44540</c:v>
                      </c:pt>
                      <c:pt idx="157" formatCode="dd\-mmm\-yyyy">
                        <c:v>44543</c:v>
                      </c:pt>
                      <c:pt idx="158" formatCode="dd\-mmm\-yyyy">
                        <c:v>44544</c:v>
                      </c:pt>
                      <c:pt idx="159" formatCode="dd\-mmm\-yyyy">
                        <c:v>44545</c:v>
                      </c:pt>
                      <c:pt idx="160" formatCode="dd\-mmm\-yyyy">
                        <c:v>44546</c:v>
                      </c:pt>
                      <c:pt idx="161" formatCode="dd\-mmm\-yyyy">
                        <c:v>44547</c:v>
                      </c:pt>
                      <c:pt idx="162" formatCode="dd\-mmm\-yyyy">
                        <c:v>44550</c:v>
                      </c:pt>
                      <c:pt idx="163" formatCode="dd\-mmm\-yyyy">
                        <c:v>44551</c:v>
                      </c:pt>
                      <c:pt idx="164" formatCode="dd\-mmm\-yyyy">
                        <c:v>44552</c:v>
                      </c:pt>
                      <c:pt idx="165" formatCode="dd\-mmm\-yyyy">
                        <c:v>44553</c:v>
                      </c:pt>
                      <c:pt idx="166" formatCode="dd\-mmm\-yyyy">
                        <c:v>44554</c:v>
                      </c:pt>
                      <c:pt idx="167" formatCode="dd\-mmm\-yyyy">
                        <c:v>44559</c:v>
                      </c:pt>
                      <c:pt idx="168" formatCode="dd\-mmm\-yyyy">
                        <c:v>44560</c:v>
                      </c:pt>
                      <c:pt idx="169" formatCode="dd\-mmm\-yyyy">
                        <c:v>44561</c:v>
                      </c:pt>
                      <c:pt idx="170" formatCode="dd\-mmm\-yyyy">
                        <c:v>44565</c:v>
                      </c:pt>
                      <c:pt idx="171" formatCode="dd\-mmm\-yyyy">
                        <c:v>44566</c:v>
                      </c:pt>
                      <c:pt idx="172" formatCode="dd\-mmm\-yyyy">
                        <c:v>44567</c:v>
                      </c:pt>
                      <c:pt idx="173" formatCode="dd\-mmm\-yyyy">
                        <c:v>44568</c:v>
                      </c:pt>
                      <c:pt idx="174" formatCode="dd\-mmm\-yyyy">
                        <c:v>44571</c:v>
                      </c:pt>
                      <c:pt idx="175" formatCode="dd\-mmm\-yyyy">
                        <c:v>44572</c:v>
                      </c:pt>
                      <c:pt idx="176" formatCode="dd\-mmm\-yyyy">
                        <c:v>44573</c:v>
                      </c:pt>
                      <c:pt idx="177" formatCode="dd\-mmm\-yyyy">
                        <c:v>44574</c:v>
                      </c:pt>
                      <c:pt idx="178" formatCode="dd\-mmm\-yyyy">
                        <c:v>44575</c:v>
                      </c:pt>
                      <c:pt idx="179" formatCode="dd\-mmm\-yyyy">
                        <c:v>44578</c:v>
                      </c:pt>
                      <c:pt idx="180" formatCode="dd\-mmm\-yyyy">
                        <c:v>44579</c:v>
                      </c:pt>
                      <c:pt idx="181" formatCode="dd\-mmm\-yyyy">
                        <c:v>44580</c:v>
                      </c:pt>
                      <c:pt idx="182" formatCode="dd\-mmm\-yyyy">
                        <c:v>44581</c:v>
                      </c:pt>
                      <c:pt idx="183" formatCode="dd\-mmm\-yyyy">
                        <c:v>44582</c:v>
                      </c:pt>
                      <c:pt idx="184" formatCode="dd\-mmm\-yyyy">
                        <c:v>44585</c:v>
                      </c:pt>
                      <c:pt idx="185" formatCode="dd\-mmm\-yyyy">
                        <c:v>44586</c:v>
                      </c:pt>
                      <c:pt idx="186" formatCode="dd\-mmm\-yyyy">
                        <c:v>44587</c:v>
                      </c:pt>
                      <c:pt idx="187" formatCode="dd\-mmm\-yyyy">
                        <c:v>44588</c:v>
                      </c:pt>
                      <c:pt idx="188" formatCode="dd\-mmm\-yyyy">
                        <c:v>44589</c:v>
                      </c:pt>
                      <c:pt idx="189" formatCode="dd\-mmm\-yyyy">
                        <c:v>44592</c:v>
                      </c:pt>
                      <c:pt idx="190" formatCode="dd\-mmm\-yyyy">
                        <c:v>44593</c:v>
                      </c:pt>
                      <c:pt idx="191" formatCode="dd\-mmm\-yyyy">
                        <c:v>44594</c:v>
                      </c:pt>
                      <c:pt idx="192" formatCode="dd\-mmm\-yyyy">
                        <c:v>44595</c:v>
                      </c:pt>
                      <c:pt idx="193" formatCode="dd\-mmm\-yyyy">
                        <c:v>44596</c:v>
                      </c:pt>
                      <c:pt idx="194" formatCode="dd\-mmm\-yyyy">
                        <c:v>44599</c:v>
                      </c:pt>
                      <c:pt idx="195" formatCode="dd\-mmm\-yyyy">
                        <c:v>44600</c:v>
                      </c:pt>
                      <c:pt idx="196" formatCode="dd\-mmm\-yyyy">
                        <c:v>44601</c:v>
                      </c:pt>
                      <c:pt idx="197" formatCode="dd\-mmm\-yyyy">
                        <c:v>44602</c:v>
                      </c:pt>
                      <c:pt idx="198" formatCode="dd\-mmm\-yyyy">
                        <c:v>44603</c:v>
                      </c:pt>
                      <c:pt idx="199" formatCode="dd\-mmm\-yyyy">
                        <c:v>44606</c:v>
                      </c:pt>
                      <c:pt idx="200" formatCode="dd\-mmm\-yyyy">
                        <c:v>44607</c:v>
                      </c:pt>
                      <c:pt idx="201" formatCode="dd\-mmm\-yyyy">
                        <c:v>44608</c:v>
                      </c:pt>
                      <c:pt idx="202" formatCode="dd\-mmm\-yyyy">
                        <c:v>44609</c:v>
                      </c:pt>
                      <c:pt idx="203" formatCode="dd\-mmm\-yyyy">
                        <c:v>44610</c:v>
                      </c:pt>
                      <c:pt idx="204" formatCode="dd\-mmm\-yyyy">
                        <c:v>44613</c:v>
                      </c:pt>
                      <c:pt idx="205" formatCode="dd\-mmm\-yyyy">
                        <c:v>44614</c:v>
                      </c:pt>
                      <c:pt idx="206" formatCode="dd\-mmm\-yyyy">
                        <c:v>44615</c:v>
                      </c:pt>
                      <c:pt idx="207" formatCode="dd\-mmm\-yyyy">
                        <c:v>44616</c:v>
                      </c:pt>
                      <c:pt idx="208" formatCode="dd\-mmm\-yyyy">
                        <c:v>44617</c:v>
                      </c:pt>
                      <c:pt idx="209" formatCode="dd\-mmm\-yyyy">
                        <c:v>44620</c:v>
                      </c:pt>
                      <c:pt idx="210" formatCode="dd\-mmm\-yyyy">
                        <c:v>44621</c:v>
                      </c:pt>
                      <c:pt idx="211" formatCode="dd\-mmm\-yyyy">
                        <c:v>44622</c:v>
                      </c:pt>
                      <c:pt idx="212" formatCode="dd\-mmm\-yyyy">
                        <c:v>44623</c:v>
                      </c:pt>
                      <c:pt idx="213" formatCode="dd\-mmm\-yyyy">
                        <c:v>44624</c:v>
                      </c:pt>
                      <c:pt idx="214" formatCode="dd\-mmm\-yyyy">
                        <c:v>44627</c:v>
                      </c:pt>
                      <c:pt idx="215" formatCode="dd\-mmm\-yyyy">
                        <c:v>44628</c:v>
                      </c:pt>
                      <c:pt idx="216" formatCode="dd\-mmm\-yyyy">
                        <c:v>44629</c:v>
                      </c:pt>
                      <c:pt idx="217" formatCode="dd\-mmm\-yyyy">
                        <c:v>44630</c:v>
                      </c:pt>
                      <c:pt idx="218" formatCode="dd\-mmm\-yyyy">
                        <c:v>44631</c:v>
                      </c:pt>
                      <c:pt idx="219" formatCode="dd\-mmm\-yyyy">
                        <c:v>44634</c:v>
                      </c:pt>
                      <c:pt idx="220" formatCode="dd\-mmm\-yyyy">
                        <c:v>44635</c:v>
                      </c:pt>
                      <c:pt idx="221" formatCode="dd\-mmm\-yyyy">
                        <c:v>44636</c:v>
                      </c:pt>
                      <c:pt idx="222" formatCode="dd\-mmm\-yyyy">
                        <c:v>44637</c:v>
                      </c:pt>
                      <c:pt idx="223" formatCode="dd\-mmm\-yyyy">
                        <c:v>44638</c:v>
                      </c:pt>
                      <c:pt idx="224" formatCode="dd\-mmm\-yyyy">
                        <c:v>44641</c:v>
                      </c:pt>
                      <c:pt idx="225" formatCode="dd\-mmm\-yyyy">
                        <c:v>44642</c:v>
                      </c:pt>
                      <c:pt idx="226" formatCode="dd\-mmm\-yyyy">
                        <c:v>44643</c:v>
                      </c:pt>
                      <c:pt idx="227" formatCode="dd\-mmm\-yyyy">
                        <c:v>44644</c:v>
                      </c:pt>
                      <c:pt idx="228" formatCode="dd\-mmm\-yyyy">
                        <c:v>44645</c:v>
                      </c:pt>
                      <c:pt idx="229" formatCode="dd\-mmm\-yyyy">
                        <c:v>44648</c:v>
                      </c:pt>
                      <c:pt idx="230" formatCode="dd\-mmm\-yyyy">
                        <c:v>44649</c:v>
                      </c:pt>
                      <c:pt idx="231" formatCode="dd\-mmm\-yyyy">
                        <c:v>44650</c:v>
                      </c:pt>
                      <c:pt idx="232" formatCode="dd\-mmm\-yyyy">
                        <c:v>44651</c:v>
                      </c:pt>
                      <c:pt idx="233" formatCode="dd\-mmm\-yyyy">
                        <c:v>44652</c:v>
                      </c:pt>
                      <c:pt idx="234" formatCode="dd\-mmm\-yyyy">
                        <c:v>44655</c:v>
                      </c:pt>
                      <c:pt idx="235" formatCode="dd\-mmm\-yyyy">
                        <c:v>44656</c:v>
                      </c:pt>
                      <c:pt idx="236" formatCode="dd\-mmm\-yyyy">
                        <c:v>44657</c:v>
                      </c:pt>
                      <c:pt idx="237" formatCode="dd\-mmm\-yyyy">
                        <c:v>44658</c:v>
                      </c:pt>
                      <c:pt idx="238" formatCode="dd\-mmm\-yyyy">
                        <c:v>44659</c:v>
                      </c:pt>
                      <c:pt idx="239" formatCode="dd\-mmm\-yyyy">
                        <c:v>44662</c:v>
                      </c:pt>
                      <c:pt idx="240" formatCode="dd\-mmm\-yyyy">
                        <c:v>44663</c:v>
                      </c:pt>
                      <c:pt idx="241" formatCode="dd\-mmm\-yyyy">
                        <c:v>44664</c:v>
                      </c:pt>
                      <c:pt idx="242" formatCode="dd\-mmm\-yyyy">
                        <c:v>44665</c:v>
                      </c:pt>
                      <c:pt idx="243" formatCode="dd\-mmm\-yyyy">
                        <c:v>44670</c:v>
                      </c:pt>
                      <c:pt idx="244" formatCode="dd\-mmm\-yyyy">
                        <c:v>44671</c:v>
                      </c:pt>
                      <c:pt idx="245" formatCode="dd\-mmm\-yyyy">
                        <c:v>44672</c:v>
                      </c:pt>
                      <c:pt idx="246" formatCode="dd\-mmm\-yyyy">
                        <c:v>44673</c:v>
                      </c:pt>
                      <c:pt idx="247" formatCode="dd\-mmm\-yyyy">
                        <c:v>44676</c:v>
                      </c:pt>
                      <c:pt idx="248" formatCode="dd\-mmm\-yyyy">
                        <c:v>44677</c:v>
                      </c:pt>
                      <c:pt idx="249" formatCode="dd\-mmm\-yyyy">
                        <c:v>44678</c:v>
                      </c:pt>
                      <c:pt idx="250" formatCode="dd\-mmm\-yyyy">
                        <c:v>44679</c:v>
                      </c:pt>
                      <c:pt idx="251" formatCode="dd\-mmm\-yyyy">
                        <c:v>44680</c:v>
                      </c:pt>
                      <c:pt idx="252" formatCode="dd\-mmm\-yyyy">
                        <c:v>44684</c:v>
                      </c:pt>
                      <c:pt idx="253" formatCode="dd\-mmm\-yyyy">
                        <c:v>44685</c:v>
                      </c:pt>
                      <c:pt idx="254" formatCode="dd\-mmm\-yyyy">
                        <c:v>44686</c:v>
                      </c:pt>
                      <c:pt idx="255" formatCode="dd\-mmm\-yyyy">
                        <c:v>44687</c:v>
                      </c:pt>
                      <c:pt idx="256" formatCode="dd\-mmm\-yyyy">
                        <c:v>44690</c:v>
                      </c:pt>
                      <c:pt idx="257" formatCode="dd\-mmm\-yyyy">
                        <c:v>44691</c:v>
                      </c:pt>
                      <c:pt idx="258" formatCode="dd\-mmm\-yyyy">
                        <c:v>44692</c:v>
                      </c:pt>
                      <c:pt idx="259" formatCode="dd\-mmm\-yyyy">
                        <c:v>44693</c:v>
                      </c:pt>
                      <c:pt idx="260" formatCode="dd\-mmm\-yyyy">
                        <c:v>44694</c:v>
                      </c:pt>
                      <c:pt idx="261" formatCode="dd\-mmm\-yyyy">
                        <c:v>44697</c:v>
                      </c:pt>
                      <c:pt idx="262" formatCode="dd\-mmm\-yyyy">
                        <c:v>44698</c:v>
                      </c:pt>
                      <c:pt idx="263" formatCode="dd\-mmm\-yyyy">
                        <c:v>44699</c:v>
                      </c:pt>
                      <c:pt idx="264" formatCode="dd\-mmm\-yyyy">
                        <c:v>44700</c:v>
                      </c:pt>
                      <c:pt idx="265" formatCode="dd\-mmm\-yyyy">
                        <c:v>44701</c:v>
                      </c:pt>
                      <c:pt idx="266" formatCode="dd\-mmm\-yyyy">
                        <c:v>44704</c:v>
                      </c:pt>
                      <c:pt idx="267" formatCode="dd\-mmm\-yyyy">
                        <c:v>44705</c:v>
                      </c:pt>
                      <c:pt idx="268" formatCode="dd\-mmm\-yyyy">
                        <c:v>44706</c:v>
                      </c:pt>
                      <c:pt idx="269" formatCode="dd\-mmm\-yyyy">
                        <c:v>44707</c:v>
                      </c:pt>
                      <c:pt idx="270" formatCode="dd\-mmm\-yyyy">
                        <c:v>44708</c:v>
                      </c:pt>
                      <c:pt idx="271" formatCode="dd\-mmm\-yyyy">
                        <c:v>44711</c:v>
                      </c:pt>
                      <c:pt idx="272" formatCode="dd\-mmm\-yyyy">
                        <c:v>44712</c:v>
                      </c:pt>
                      <c:pt idx="273" formatCode="dd\-mmm\-yyyy">
                        <c:v>44713</c:v>
                      </c:pt>
                      <c:pt idx="274" formatCode="dd\-mmm\-yyyy">
                        <c:v>44718</c:v>
                      </c:pt>
                      <c:pt idx="275" formatCode="dd\-mmm\-yyyy">
                        <c:v>44719</c:v>
                      </c:pt>
                      <c:pt idx="276" formatCode="dd\-mmm\-yyyy">
                        <c:v>44720</c:v>
                      </c:pt>
                      <c:pt idx="277" formatCode="dd\-mmm\-yyyy">
                        <c:v>44721</c:v>
                      </c:pt>
                      <c:pt idx="278" formatCode="dd\-mmm\-yyyy">
                        <c:v>44722</c:v>
                      </c:pt>
                      <c:pt idx="279" formatCode="dd\-mmm\-yyyy">
                        <c:v>44725</c:v>
                      </c:pt>
                      <c:pt idx="280" formatCode="dd\-mmm\-yyyy">
                        <c:v>44726</c:v>
                      </c:pt>
                      <c:pt idx="281" formatCode="dd\-mmm\-yyyy">
                        <c:v>44727</c:v>
                      </c:pt>
                      <c:pt idx="282" formatCode="dd\-mmm\-yyyy">
                        <c:v>44728</c:v>
                      </c:pt>
                      <c:pt idx="283" formatCode="dd\-mmm\-yyyy">
                        <c:v>44729</c:v>
                      </c:pt>
                      <c:pt idx="284" formatCode="dd\-mmm\-yyyy">
                        <c:v>44732</c:v>
                      </c:pt>
                      <c:pt idx="285" formatCode="dd\-mmm\-yyyy">
                        <c:v>44733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Graph!$H$2:$H$304</c15:sqref>
                        </c15:formulaRef>
                      </c:ext>
                    </c:extLst>
                    <c:numCache>
                      <c:formatCode>0.00</c:formatCode>
                      <c:ptCount val="303"/>
                      <c:pt idx="0">
                        <c:v>19.25</c:v>
                      </c:pt>
                      <c:pt idx="1">
                        <c:v>17.43</c:v>
                      </c:pt>
                      <c:pt idx="2">
                        <c:v>17.059999999999999</c:v>
                      </c:pt>
                      <c:pt idx="3">
                        <c:v>18.86</c:v>
                      </c:pt>
                      <c:pt idx="4">
                        <c:v>19.71</c:v>
                      </c:pt>
                      <c:pt idx="5">
                        <c:v>21.69</c:v>
                      </c:pt>
                      <c:pt idx="6">
                        <c:v>25.78</c:v>
                      </c:pt>
                      <c:pt idx="7">
                        <c:v>20.88</c:v>
                      </c:pt>
                      <c:pt idx="8">
                        <c:v>20.41</c:v>
                      </c:pt>
                      <c:pt idx="9">
                        <c:v>19.38</c:v>
                      </c:pt>
                      <c:pt idx="10">
                        <c:v>18.43</c:v>
                      </c:pt>
                      <c:pt idx="11">
                        <c:v>19.84</c:v>
                      </c:pt>
                      <c:pt idx="12">
                        <c:v>19.329999999999998</c:v>
                      </c:pt>
                      <c:pt idx="13">
                        <c:v>19.04</c:v>
                      </c:pt>
                      <c:pt idx="14">
                        <c:v>20.79</c:v>
                      </c:pt>
                      <c:pt idx="15">
                        <c:v>19.3</c:v>
                      </c:pt>
                      <c:pt idx="16">
                        <c:v>18.79</c:v>
                      </c:pt>
                      <c:pt idx="17">
                        <c:v>19.03</c:v>
                      </c:pt>
                      <c:pt idx="18">
                        <c:v>20.23</c:v>
                      </c:pt>
                      <c:pt idx="19">
                        <c:v>19.54</c:v>
                      </c:pt>
                      <c:pt idx="20">
                        <c:v>17.59</c:v>
                      </c:pt>
                      <c:pt idx="21">
                        <c:v>17.75</c:v>
                      </c:pt>
                      <c:pt idx="22">
                        <c:v>17.55</c:v>
                      </c:pt>
                      <c:pt idx="23">
                        <c:v>17.59</c:v>
                      </c:pt>
                      <c:pt idx="24">
                        <c:v>18</c:v>
                      </c:pt>
                      <c:pt idx="25">
                        <c:v>19.45</c:v>
                      </c:pt>
                      <c:pt idx="26">
                        <c:v>19</c:v>
                      </c:pt>
                      <c:pt idx="27">
                        <c:v>18.48</c:v>
                      </c:pt>
                      <c:pt idx="28">
                        <c:v>17.64</c:v>
                      </c:pt>
                      <c:pt idx="29">
                        <c:v>17.7</c:v>
                      </c:pt>
                      <c:pt idx="30">
                        <c:v>16.809999999999999</c:v>
                      </c:pt>
                      <c:pt idx="31">
                        <c:v>16.989999999999998</c:v>
                      </c:pt>
                      <c:pt idx="32">
                        <c:v>16.649999999999999</c:v>
                      </c:pt>
                      <c:pt idx="33">
                        <c:v>17.29</c:v>
                      </c:pt>
                      <c:pt idx="34">
                        <c:v>16.61</c:v>
                      </c:pt>
                      <c:pt idx="35">
                        <c:v>16.059999999999999</c:v>
                      </c:pt>
                      <c:pt idx="36">
                        <c:v>16.46</c:v>
                      </c:pt>
                      <c:pt idx="37">
                        <c:v>16.59</c:v>
                      </c:pt>
                      <c:pt idx="38">
                        <c:v>16.04</c:v>
                      </c:pt>
                      <c:pt idx="39">
                        <c:v>15.99</c:v>
                      </c:pt>
                      <c:pt idx="40">
                        <c:v>16.5</c:v>
                      </c:pt>
                      <c:pt idx="41">
                        <c:v>16.14</c:v>
                      </c:pt>
                      <c:pt idx="42">
                        <c:v>15.86</c:v>
                      </c:pt>
                      <c:pt idx="43">
                        <c:v>16.309999999999999</c:v>
                      </c:pt>
                      <c:pt idx="44">
                        <c:v>16.84</c:v>
                      </c:pt>
                      <c:pt idx="45">
                        <c:v>16.59</c:v>
                      </c:pt>
                      <c:pt idx="46">
                        <c:v>17.350000000000001</c:v>
                      </c:pt>
                      <c:pt idx="47">
                        <c:v>17.989999999999998</c:v>
                      </c:pt>
                      <c:pt idx="48">
                        <c:v>18.43</c:v>
                      </c:pt>
                      <c:pt idx="49">
                        <c:v>18.71</c:v>
                      </c:pt>
                      <c:pt idx="50">
                        <c:v>18.329999999999998</c:v>
                      </c:pt>
                      <c:pt idx="51">
                        <c:v>17.8</c:v>
                      </c:pt>
                      <c:pt idx="52">
                        <c:v>18.46</c:v>
                      </c:pt>
                      <c:pt idx="53">
                        <c:v>17.940000000000001</c:v>
                      </c:pt>
                      <c:pt idx="54">
                        <c:v>17.61</c:v>
                      </c:pt>
                      <c:pt idx="55">
                        <c:v>18.399999999999999</c:v>
                      </c:pt>
                      <c:pt idx="56">
                        <c:v>18.63</c:v>
                      </c:pt>
                      <c:pt idx="57">
                        <c:v>18.739999999999998</c:v>
                      </c:pt>
                      <c:pt idx="58">
                        <c:v>18.579999999999998</c:v>
                      </c:pt>
                      <c:pt idx="59">
                        <c:v>18.96</c:v>
                      </c:pt>
                      <c:pt idx="60">
                        <c:v>18.64</c:v>
                      </c:pt>
                      <c:pt idx="61">
                        <c:v>19</c:v>
                      </c:pt>
                      <c:pt idx="62">
                        <c:v>19.28</c:v>
                      </c:pt>
                      <c:pt idx="63">
                        <c:v>19.39</c:v>
                      </c:pt>
                      <c:pt idx="64">
                        <c:v>20.059999999999999</c:v>
                      </c:pt>
                      <c:pt idx="65">
                        <c:v>19.54</c:v>
                      </c:pt>
                      <c:pt idx="66">
                        <c:v>19.34</c:v>
                      </c:pt>
                      <c:pt idx="67">
                        <c:v>19.3</c:v>
                      </c:pt>
                      <c:pt idx="68">
                        <c:v>20.079999999999998</c:v>
                      </c:pt>
                      <c:pt idx="69">
                        <c:v>19.89</c:v>
                      </c:pt>
                      <c:pt idx="70">
                        <c:v>20.05</c:v>
                      </c:pt>
                      <c:pt idx="71">
                        <c:v>20.73</c:v>
                      </c:pt>
                      <c:pt idx="72">
                        <c:v>20.89</c:v>
                      </c:pt>
                      <c:pt idx="73">
                        <c:v>21.36</c:v>
                      </c:pt>
                      <c:pt idx="74">
                        <c:v>21.3</c:v>
                      </c:pt>
                      <c:pt idx="75">
                        <c:v>21.4</c:v>
                      </c:pt>
                      <c:pt idx="76">
                        <c:v>21.54</c:v>
                      </c:pt>
                      <c:pt idx="77">
                        <c:v>20.14</c:v>
                      </c:pt>
                      <c:pt idx="78">
                        <c:v>20.43</c:v>
                      </c:pt>
                      <c:pt idx="79">
                        <c:v>21.76</c:v>
                      </c:pt>
                      <c:pt idx="80">
                        <c:v>21.76</c:v>
                      </c:pt>
                      <c:pt idx="81">
                        <c:v>22.56</c:v>
                      </c:pt>
                      <c:pt idx="82">
                        <c:v>23.51</c:v>
                      </c:pt>
                      <c:pt idx="83">
                        <c:v>23.34</c:v>
                      </c:pt>
                      <c:pt idx="84">
                        <c:v>24.14</c:v>
                      </c:pt>
                      <c:pt idx="85">
                        <c:v>24.5</c:v>
                      </c:pt>
                      <c:pt idx="86">
                        <c:v>24.19</c:v>
                      </c:pt>
                      <c:pt idx="87">
                        <c:v>25.14</c:v>
                      </c:pt>
                      <c:pt idx="88">
                        <c:v>25.84</c:v>
                      </c:pt>
                      <c:pt idx="89">
                        <c:v>26.11</c:v>
                      </c:pt>
                      <c:pt idx="90">
                        <c:v>26.1</c:v>
                      </c:pt>
                      <c:pt idx="91">
                        <c:v>26.78</c:v>
                      </c:pt>
                      <c:pt idx="92">
                        <c:v>26.08</c:v>
                      </c:pt>
                      <c:pt idx="93">
                        <c:v>24.6</c:v>
                      </c:pt>
                      <c:pt idx="94">
                        <c:v>22.41</c:v>
                      </c:pt>
                      <c:pt idx="95">
                        <c:v>24.5</c:v>
                      </c:pt>
                      <c:pt idx="96">
                        <c:v>24.6</c:v>
                      </c:pt>
                      <c:pt idx="97">
                        <c:v>24.59</c:v>
                      </c:pt>
                      <c:pt idx="98">
                        <c:v>26.23</c:v>
                      </c:pt>
                      <c:pt idx="99">
                        <c:v>26.23</c:v>
                      </c:pt>
                      <c:pt idx="100">
                        <c:v>24.89</c:v>
                      </c:pt>
                      <c:pt idx="101">
                        <c:v>24.83</c:v>
                      </c:pt>
                      <c:pt idx="102">
                        <c:v>25.96</c:v>
                      </c:pt>
                      <c:pt idx="103">
                        <c:v>25.74</c:v>
                      </c:pt>
                      <c:pt idx="104">
                        <c:v>25.99</c:v>
                      </c:pt>
                      <c:pt idx="105">
                        <c:v>25.94</c:v>
                      </c:pt>
                      <c:pt idx="106">
                        <c:v>26.7</c:v>
                      </c:pt>
                      <c:pt idx="107">
                        <c:v>27.95</c:v>
                      </c:pt>
                      <c:pt idx="108">
                        <c:v>28.19</c:v>
                      </c:pt>
                      <c:pt idx="109">
                        <c:v>28.29</c:v>
                      </c:pt>
                      <c:pt idx="110">
                        <c:v>27.91</c:v>
                      </c:pt>
                      <c:pt idx="111">
                        <c:v>28.61</c:v>
                      </c:pt>
                      <c:pt idx="112">
                        <c:v>27.91</c:v>
                      </c:pt>
                      <c:pt idx="113">
                        <c:v>28.13</c:v>
                      </c:pt>
                      <c:pt idx="114">
                        <c:v>28.41</c:v>
                      </c:pt>
                      <c:pt idx="115">
                        <c:v>29.44</c:v>
                      </c:pt>
                      <c:pt idx="116">
                        <c:v>29.36</c:v>
                      </c:pt>
                      <c:pt idx="117">
                        <c:v>30.79</c:v>
                      </c:pt>
                      <c:pt idx="118">
                        <c:v>31.34</c:v>
                      </c:pt>
                      <c:pt idx="119" formatCode="0.000">
                        <c:v>31.988</c:v>
                      </c:pt>
                      <c:pt idx="120" formatCode="0.000">
                        <c:v>32.238</c:v>
                      </c:pt>
                      <c:pt idx="121" formatCode="0.000">
                        <c:v>32.1</c:v>
                      </c:pt>
                      <c:pt idx="122" formatCode="0.000">
                        <c:v>33.262999999999998</c:v>
                      </c:pt>
                      <c:pt idx="123" formatCode="0.000">
                        <c:v>34.588000000000001</c:v>
                      </c:pt>
                      <c:pt idx="124" formatCode="0.000">
                        <c:v>35.537999999999997</c:v>
                      </c:pt>
                      <c:pt idx="125" formatCode="0.000">
                        <c:v>35.549999999999997</c:v>
                      </c:pt>
                      <c:pt idx="126" formatCode="0.000">
                        <c:v>37.524999999999999</c:v>
                      </c:pt>
                      <c:pt idx="127" formatCode="0.000">
                        <c:v>33.375</c:v>
                      </c:pt>
                      <c:pt idx="128" formatCode="0.000">
                        <c:v>32.188000000000002</c:v>
                      </c:pt>
                      <c:pt idx="129" formatCode="0.000">
                        <c:v>33.563000000000002</c:v>
                      </c:pt>
                      <c:pt idx="130" formatCode="0.000">
                        <c:v>36.625</c:v>
                      </c:pt>
                      <c:pt idx="131" formatCode="0.000">
                        <c:v>34.387999999999998</c:v>
                      </c:pt>
                      <c:pt idx="132" formatCode="0.000">
                        <c:v>35.088000000000001</c:v>
                      </c:pt>
                      <c:pt idx="133" formatCode="0.000">
                        <c:v>33.938000000000002</c:v>
                      </c:pt>
                      <c:pt idx="134" formatCode="0.000">
                        <c:v>33.463000000000001</c:v>
                      </c:pt>
                      <c:pt idx="135" formatCode="0.000">
                        <c:v>34.774999999999999</c:v>
                      </c:pt>
                      <c:pt idx="136" formatCode="0.000">
                        <c:v>35.412999999999997</c:v>
                      </c:pt>
                      <c:pt idx="137" formatCode="0.000">
                        <c:v>35.012999999999998</c:v>
                      </c:pt>
                      <c:pt idx="138" formatCode="0.000">
                        <c:v>35.35</c:v>
                      </c:pt>
                      <c:pt idx="139" formatCode="0.000">
                        <c:v>35.213000000000001</c:v>
                      </c:pt>
                      <c:pt idx="140" formatCode="0.000">
                        <c:v>34.938000000000002</c:v>
                      </c:pt>
                      <c:pt idx="141" formatCode="0.000">
                        <c:v>36.637999999999998</c:v>
                      </c:pt>
                      <c:pt idx="142" formatCode="0.000">
                        <c:v>36.963000000000001</c:v>
                      </c:pt>
                      <c:pt idx="143" formatCode="0.000">
                        <c:v>39.387999999999998</c:v>
                      </c:pt>
                      <c:pt idx="144" formatCode="0.000">
                        <c:v>40.762999999999998</c:v>
                      </c:pt>
                      <c:pt idx="145" formatCode="0.000">
                        <c:v>40.049999999999997</c:v>
                      </c:pt>
                      <c:pt idx="146" formatCode="0.000">
                        <c:v>41.512999999999998</c:v>
                      </c:pt>
                      <c:pt idx="147" formatCode="0.000">
                        <c:v>40.975000000000001</c:v>
                      </c:pt>
                      <c:pt idx="148" formatCode="0.000">
                        <c:v>41.738</c:v>
                      </c:pt>
                      <c:pt idx="149" formatCode="0.000">
                        <c:v>42.524999999999999</c:v>
                      </c:pt>
                      <c:pt idx="150" formatCode="0.000">
                        <c:v>42.65</c:v>
                      </c:pt>
                      <c:pt idx="151" formatCode="0.000">
                        <c:v>42.8</c:v>
                      </c:pt>
                      <c:pt idx="152" formatCode="0.000">
                        <c:v>43.988</c:v>
                      </c:pt>
                      <c:pt idx="153" formatCode="0.000">
                        <c:v>45.975000000000001</c:v>
                      </c:pt>
                      <c:pt idx="154" formatCode="0.000">
                        <c:v>45.412999999999997</c:v>
                      </c:pt>
                      <c:pt idx="155" formatCode="0.000">
                        <c:v>44.363</c:v>
                      </c:pt>
                      <c:pt idx="156" formatCode="0.000">
                        <c:v>47.338000000000001</c:v>
                      </c:pt>
                      <c:pt idx="157" formatCode="0.000">
                        <c:v>46.15</c:v>
                      </c:pt>
                      <c:pt idx="158" formatCode="0.000">
                        <c:v>44.375</c:v>
                      </c:pt>
                      <c:pt idx="159" formatCode="0.000">
                        <c:v>39.838000000000001</c:v>
                      </c:pt>
                      <c:pt idx="160" formatCode="0.000">
                        <c:v>41.137999999999998</c:v>
                      </c:pt>
                      <c:pt idx="161" formatCode="0.000">
                        <c:v>42</c:v>
                      </c:pt>
                      <c:pt idx="162" formatCode="0.000">
                        <c:v>44.963000000000001</c:v>
                      </c:pt>
                      <c:pt idx="163" formatCode="0.000">
                        <c:v>45.137999999999998</c:v>
                      </c:pt>
                      <c:pt idx="164" formatCode="0.000">
                        <c:v>45.475000000000001</c:v>
                      </c:pt>
                      <c:pt idx="165" formatCode="0.000">
                        <c:v>47.674999999999997</c:v>
                      </c:pt>
                      <c:pt idx="166" formatCode="0.000">
                        <c:v>50.262999999999998</c:v>
                      </c:pt>
                      <c:pt idx="167" formatCode="0.000">
                        <c:v>49.375</c:v>
                      </c:pt>
                      <c:pt idx="168" formatCode="0.000">
                        <c:v>51.5</c:v>
                      </c:pt>
                      <c:pt idx="169" formatCode="0.000">
                        <c:v>51.213000000000001</c:v>
                      </c:pt>
                      <c:pt idx="170" formatCode="0.000">
                        <c:v>52.213000000000001</c:v>
                      </c:pt>
                      <c:pt idx="171" formatCode="0.000">
                        <c:v>53.65</c:v>
                      </c:pt>
                      <c:pt idx="172" formatCode="0.000">
                        <c:v>55.063000000000002</c:v>
                      </c:pt>
                      <c:pt idx="173" formatCode="0.000">
                        <c:v>56.325000000000003</c:v>
                      </c:pt>
                      <c:pt idx="174" formatCode="0.000">
                        <c:v>57.613</c:v>
                      </c:pt>
                      <c:pt idx="175" formatCode="0.000">
                        <c:v>61.075000000000003</c:v>
                      </c:pt>
                      <c:pt idx="176" formatCode="0.000">
                        <c:v>65.813000000000002</c:v>
                      </c:pt>
                      <c:pt idx="177" formatCode="0.000">
                        <c:v>69.738</c:v>
                      </c:pt>
                      <c:pt idx="178" formatCode="0.000">
                        <c:v>60.762999999999998</c:v>
                      </c:pt>
                      <c:pt idx="179" formatCode="0.000">
                        <c:v>65.662999999999997</c:v>
                      </c:pt>
                      <c:pt idx="180" formatCode="0.000">
                        <c:v>73.474999999999994</c:v>
                      </c:pt>
                      <c:pt idx="181" formatCode="0.000">
                        <c:v>72.674999999999997</c:v>
                      </c:pt>
                      <c:pt idx="182" formatCode="0.000">
                        <c:v>70.599999999999994</c:v>
                      </c:pt>
                      <c:pt idx="183" formatCode="0.000">
                        <c:v>68.537999999999997</c:v>
                      </c:pt>
                      <c:pt idx="184" formatCode="0.000">
                        <c:v>70.125</c:v>
                      </c:pt>
                      <c:pt idx="185" formatCode="0.000">
                        <c:v>76.988</c:v>
                      </c:pt>
                      <c:pt idx="186" formatCode="0.000">
                        <c:v>79.275000000000006</c:v>
                      </c:pt>
                      <c:pt idx="187" formatCode="0.000">
                        <c:v>83.275000000000006</c:v>
                      </c:pt>
                      <c:pt idx="188" formatCode="0.000">
                        <c:v>88.988</c:v>
                      </c:pt>
                      <c:pt idx="189" formatCode="0.000">
                        <c:v>91.275000000000006</c:v>
                      </c:pt>
                      <c:pt idx="190" formatCode="0.000">
                        <c:v>94.25</c:v>
                      </c:pt>
                      <c:pt idx="191" formatCode="0.000">
                        <c:v>116.72499999999999</c:v>
                      </c:pt>
                      <c:pt idx="192" formatCode="0.000">
                        <c:v>105.4</c:v>
                      </c:pt>
                      <c:pt idx="193" formatCode="0.000">
                        <c:v>95.95</c:v>
                      </c:pt>
                      <c:pt idx="194" formatCode="0.000">
                        <c:v>83.775000000000006</c:v>
                      </c:pt>
                      <c:pt idx="195" formatCode="0.000">
                        <c:v>82.025000000000006</c:v>
                      </c:pt>
                      <c:pt idx="196" formatCode="0.000">
                        <c:v>85.025000000000006</c:v>
                      </c:pt>
                      <c:pt idx="197" formatCode="0.000">
                        <c:v>91.988</c:v>
                      </c:pt>
                      <c:pt idx="198" formatCode="0.000">
                        <c:v>99.263000000000005</c:v>
                      </c:pt>
                      <c:pt idx="199" formatCode="0.000">
                        <c:v>86.924999999999997</c:v>
                      </c:pt>
                      <c:pt idx="200" formatCode="0.000">
                        <c:v>88.674999999999997</c:v>
                      </c:pt>
                      <c:pt idx="201" formatCode="0.000">
                        <c:v>89.424999999999997</c:v>
                      </c:pt>
                      <c:pt idx="202" formatCode="0.000">
                        <c:v>91.5</c:v>
                      </c:pt>
                      <c:pt idx="203" formatCode="0.000">
                        <c:v>85</c:v>
                      </c:pt>
                      <c:pt idx="204" formatCode="0.000">
                        <c:v>84.775000000000006</c:v>
                      </c:pt>
                      <c:pt idx="205" formatCode="0.000">
                        <c:v>85.775000000000006</c:v>
                      </c:pt>
                      <c:pt idx="206" formatCode="0.000">
                        <c:v>86.025000000000006</c:v>
                      </c:pt>
                      <c:pt idx="207" formatCode="0.000">
                        <c:v>85.025000000000006</c:v>
                      </c:pt>
                      <c:pt idx="208" formatCode="0.000">
                        <c:v>73.787999999999997</c:v>
                      </c:pt>
                      <c:pt idx="209" formatCode="0.000">
                        <c:v>62.524999999999999</c:v>
                      </c:pt>
                      <c:pt idx="210" formatCode="0.000">
                        <c:v>65.45</c:v>
                      </c:pt>
                      <c:pt idx="211" formatCode="0.000">
                        <c:v>70.474999999999994</c:v>
                      </c:pt>
                      <c:pt idx="212" formatCode="0.000">
                        <c:v>79.787999999999997</c:v>
                      </c:pt>
                      <c:pt idx="213" formatCode="0.000">
                        <c:v>73.424999999999997</c:v>
                      </c:pt>
                      <c:pt idx="214" formatCode="0.000">
                        <c:v>73.113</c:v>
                      </c:pt>
                      <c:pt idx="215" formatCode="0.000">
                        <c:v>77.063000000000002</c:v>
                      </c:pt>
                      <c:pt idx="216" formatCode="0.000">
                        <c:v>70.099999999999994</c:v>
                      </c:pt>
                      <c:pt idx="217" formatCode="0.000">
                        <c:v>70.438000000000002</c:v>
                      </c:pt>
                      <c:pt idx="218" formatCode="0.000">
                        <c:v>73.462999999999994</c:v>
                      </c:pt>
                      <c:pt idx="219" formatCode="0.000">
                        <c:v>79.55</c:v>
                      </c:pt>
                      <c:pt idx="220" formatCode="0.000">
                        <c:v>93.412999999999997</c:v>
                      </c:pt>
                      <c:pt idx="221" formatCode="0.000">
                        <c:v>93.525000000000006</c:v>
                      </c:pt>
                      <c:pt idx="222" formatCode="0.000">
                        <c:v>92.688000000000002</c:v>
                      </c:pt>
                      <c:pt idx="223" formatCode="0.000">
                        <c:v>85.787999999999997</c:v>
                      </c:pt>
                      <c:pt idx="224" formatCode="0.000">
                        <c:v>83.625</c:v>
                      </c:pt>
                      <c:pt idx="225" formatCode="0.000">
                        <c:v>90.275000000000006</c:v>
                      </c:pt>
                      <c:pt idx="226" formatCode="0.000">
                        <c:v>92.938000000000002</c:v>
                      </c:pt>
                      <c:pt idx="227" formatCode="0.000">
                        <c:v>91.75</c:v>
                      </c:pt>
                      <c:pt idx="228" formatCode="0.000">
                        <c:v>87.025000000000006</c:v>
                      </c:pt>
                      <c:pt idx="229" formatCode="0.000">
                        <c:v>93.837999999999994</c:v>
                      </c:pt>
                      <c:pt idx="230" formatCode="0.000">
                        <c:v>92.15</c:v>
                      </c:pt>
                      <c:pt idx="231" formatCode="0.000">
                        <c:v>95.9</c:v>
                      </c:pt>
                      <c:pt idx="232" formatCode="0.000">
                        <c:v>92.924999999999997</c:v>
                      </c:pt>
                      <c:pt idx="233" formatCode="0.000">
                        <c:v>89.787999999999997</c:v>
                      </c:pt>
                      <c:pt idx="234" formatCode="0.000">
                        <c:v>90.162999999999997</c:v>
                      </c:pt>
                      <c:pt idx="235" formatCode="0.000">
                        <c:v>96.525000000000006</c:v>
                      </c:pt>
                      <c:pt idx="236" formatCode="0.000">
                        <c:v>103.3</c:v>
                      </c:pt>
                      <c:pt idx="237" formatCode="0.000">
                        <c:v>101.825</c:v>
                      </c:pt>
                      <c:pt idx="238" formatCode="0.000">
                        <c:v>106.4</c:v>
                      </c:pt>
                      <c:pt idx="239" formatCode="0.000">
                        <c:v>118.75</c:v>
                      </c:pt>
                      <c:pt idx="240" formatCode="0.000">
                        <c:v>129.875</c:v>
                      </c:pt>
                      <c:pt idx="241" formatCode="0.000">
                        <c:v>130.9</c:v>
                      </c:pt>
                      <c:pt idx="242" formatCode="0.000">
                        <c:v>136.69999999999999</c:v>
                      </c:pt>
                      <c:pt idx="243" formatCode="0.000">
                        <c:v>136.80000000000001</c:v>
                      </c:pt>
                      <c:pt idx="244" formatCode="0.000">
                        <c:v>147.82499999999999</c:v>
                      </c:pt>
                      <c:pt idx="245" formatCode="0.000">
                        <c:v>181.26300000000001</c:v>
                      </c:pt>
                      <c:pt idx="246" formatCode="0.000">
                        <c:v>166.5</c:v>
                      </c:pt>
                      <c:pt idx="247" formatCode="0.000">
                        <c:v>126.7</c:v>
                      </c:pt>
                      <c:pt idx="248" formatCode="0.000">
                        <c:v>99.325000000000003</c:v>
                      </c:pt>
                      <c:pt idx="249" formatCode="0.000">
                        <c:v>96.712999999999994</c:v>
                      </c:pt>
                      <c:pt idx="250" formatCode="0.000">
                        <c:v>85.75</c:v>
                      </c:pt>
                      <c:pt idx="251" formatCode="0.000">
                        <c:v>66.150000000000006</c:v>
                      </c:pt>
                      <c:pt idx="252" formatCode="0.000">
                        <c:v>86</c:v>
                      </c:pt>
                      <c:pt idx="253" formatCode="0.000">
                        <c:v>95.238</c:v>
                      </c:pt>
                      <c:pt idx="254" formatCode="0.000">
                        <c:v>98.125</c:v>
                      </c:pt>
                      <c:pt idx="255" formatCode="0.000">
                        <c:v>88.125</c:v>
                      </c:pt>
                      <c:pt idx="256" formatCode="0.000">
                        <c:v>85.724999999999994</c:v>
                      </c:pt>
                      <c:pt idx="257" formatCode="0.000">
                        <c:v>81.938000000000002</c:v>
                      </c:pt>
                      <c:pt idx="258" formatCode="0.000">
                        <c:v>77.287999999999997</c:v>
                      </c:pt>
                      <c:pt idx="259" formatCode="0.000">
                        <c:v>86.325000000000003</c:v>
                      </c:pt>
                      <c:pt idx="260" formatCode="0.000">
                        <c:v>86.224999999999994</c:v>
                      </c:pt>
                      <c:pt idx="261" formatCode="0.000">
                        <c:v>77.5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7B4-49BE-B852-B4A5AD8DCC39}"/>
                  </c:ext>
                </c:extLst>
              </c15:ser>
            </c15:filteredLineSeries>
          </c:ext>
        </c:extLst>
      </c:lineChart>
      <c:dateAx>
        <c:axId val="1468849327"/>
        <c:scaling>
          <c:orientation val="minMax"/>
          <c:max val="44744"/>
          <c:min val="44320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836431"/>
        <c:crosses val="autoZero"/>
        <c:auto val="1"/>
        <c:lblOffset val="100"/>
        <c:baseTimeUnit val="days"/>
        <c:majorUnit val="1"/>
        <c:majorTimeUnit val="months"/>
      </c:dateAx>
      <c:valAx>
        <c:axId val="14688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euros/MWh</a:t>
                </a:r>
              </a:p>
            </c:rich>
          </c:tx>
          <c:layout>
            <c:manualLayout>
              <c:xMode val="edge"/>
              <c:yMode val="edge"/>
              <c:x val="2.2148979084846223E-2"/>
              <c:y val="0.311805792505054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849327"/>
        <c:crossesAt val="4432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2535D-731B-45D6-8AEA-195EA74C535C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D7A1C-B78F-41FD-B17C-ED6B70D79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9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07/08/2022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2413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238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0837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4777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29944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0745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5880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4038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22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829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84E1F1-FF89-4D45-BFE1-776BF080B0C6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>
                <a:solidFill>
                  <a:schemeClr val="tx2"/>
                </a:solidFill>
              </a:rPr>
              <a:t>Insert Sensitivity Marking</a:t>
            </a:r>
          </a:p>
        </p:txBody>
      </p:sp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3768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93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chemeClr val="tx2"/>
              </a:buClr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4440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16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0"/>
            <a:ext cx="12201524" cy="536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you.</a:t>
            </a:r>
            <a:br>
              <a:rPr lang="en-GB"/>
            </a:br>
            <a:r>
              <a:rPr lang="en-GB"/>
              <a:t>Any questions?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 userDrawn="1"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 userDrawn="1"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 userDrawn="1"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6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416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64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7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673F9-EB56-8F46-985A-0C5AC15045AE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>
                <a:solidFill>
                  <a:schemeClr val="bg2"/>
                </a:solidFill>
              </a:rPr>
              <a:t>Insert Sensitivity Marking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68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3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178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7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31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57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41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9751" y="540002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63" y="539752"/>
            <a:ext cx="1703387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7"/>
            <a:ext cx="8290799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1" y="4946400"/>
            <a:ext cx="8290799" cy="648072"/>
          </a:xfrm>
        </p:spPr>
        <p:txBody>
          <a:bodyPr/>
          <a:lstStyle>
            <a:lvl1pPr marL="0" indent="0" algn="l" defTabSz="914377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9" y="5768976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de-DE"/>
              <a:t>Click to add name, title etc..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r>
              <a:rPr lang="de-DE">
                <a:noFill/>
              </a:rPr>
              <a:t>20 MAY 2021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 sz="133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2" y="6440400"/>
            <a:ext cx="1701551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de-DE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067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1"/>
            <a:ext cx="12192000" cy="6855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1" y="540001"/>
            <a:ext cx="1702800" cy="727239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00" y="539751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7"/>
            <a:ext cx="8290799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1" y="4946400"/>
            <a:ext cx="8290799" cy="648072"/>
          </a:xfrm>
        </p:spPr>
        <p:txBody>
          <a:bodyPr/>
          <a:lstStyle>
            <a:lvl1pPr marL="0" indent="0" algn="l" defTabSz="914377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9" y="5768976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de-DE"/>
              <a:t>Click to add name, title etc..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r>
              <a:rPr lang="de-DE">
                <a:noFill/>
              </a:rPr>
              <a:t>20 MAY 2021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 sz="133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2" y="6440400"/>
            <a:ext cx="1701551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de-DE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1"/>
            <a:ext cx="12192000" cy="6855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1" y="540001"/>
            <a:ext cx="1702800" cy="727239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00" y="539751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7"/>
            <a:ext cx="8290799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1" y="4946400"/>
            <a:ext cx="8290799" cy="648072"/>
          </a:xfrm>
        </p:spPr>
        <p:txBody>
          <a:bodyPr/>
          <a:lstStyle>
            <a:lvl1pPr marL="0" indent="0" algn="l" defTabSz="914377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9" y="5768976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de-DE"/>
              <a:t>Click to add name, title etc..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r>
              <a:rPr lang="de-DE">
                <a:noFill/>
              </a:rPr>
              <a:t>20 MAY 2021 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2" y="6440400"/>
            <a:ext cx="1701551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de-DE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5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93B315-F767-994E-B7A2-6727C97F5E4E}"/>
              </a:ext>
            </a:extLst>
          </p:cNvPr>
          <p:cNvSpPr txBox="1"/>
          <p:nvPr userDrawn="1"/>
        </p:nvSpPr>
        <p:spPr>
          <a:xfrm>
            <a:off x="5039068" y="5759668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b="1">
                <a:solidFill>
                  <a:schemeClr val="tx2"/>
                </a:solidFill>
              </a:rPr>
              <a:t>Insert Sensitivity Marking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de-DE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7"/>
            <a:ext cx="8290799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1" y="4946400"/>
            <a:ext cx="8290799" cy="648072"/>
          </a:xfrm>
        </p:spPr>
        <p:txBody>
          <a:bodyPr/>
          <a:lstStyle>
            <a:lvl1pPr marL="0" indent="0" algn="l" defTabSz="914377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9" y="5768976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de-DE"/>
              <a:t>Click to add name, title etc..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5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de-DE"/>
              <a:t>Insert date DD </a:t>
            </a:r>
            <a:r>
              <a:rPr lang="de-DE" err="1"/>
              <a:t>Month</a:t>
            </a:r>
            <a:r>
              <a:rPr lang="de-DE"/>
              <a:t> Year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 MAY 2021</a:t>
            </a:r>
            <a:endParaRPr lang="de-DE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r>
              <a:rPr lang="de-DE">
                <a:noFill/>
              </a:rPr>
              <a:t>20 MAY 2021 </a:t>
            </a: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 sz="133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 bwMode="white">
          <a:xfrm>
            <a:off x="540000" y="540001"/>
            <a:ext cx="1702800" cy="727239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33">
                <a:noFill/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2"/>
            <a:ext cx="1702800" cy="1109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33">
                <a:noFill/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2" y="6440400"/>
            <a:ext cx="1701551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de-DE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7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de-DE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7"/>
            <a:ext cx="8290799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1" y="4946400"/>
            <a:ext cx="8290799" cy="648072"/>
          </a:xfrm>
        </p:spPr>
        <p:txBody>
          <a:bodyPr/>
          <a:lstStyle>
            <a:lvl1pPr marL="0" indent="0" algn="l" defTabSz="914377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9" y="5768976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de-DE"/>
              <a:t>Click to add name, title etc..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 MAY 2021</a:t>
            </a:r>
            <a:endParaRPr lang="de-DE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r>
              <a:rPr lang="de-DE">
                <a:noFill/>
              </a:rPr>
              <a:t>20 MAY 2021 </a:t>
            </a: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 sz="133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>
          <a:xfrm>
            <a:off x="540000" y="540001"/>
            <a:ext cx="1702800" cy="727239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33">
                <a:noFill/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2"/>
            <a:ext cx="1702800" cy="1109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33">
                <a:noFill/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2" y="6440400"/>
            <a:ext cx="1701551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de-DE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5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de-DE"/>
              <a:t>Insert date DD Month Year</a:t>
            </a:r>
          </a:p>
        </p:txBody>
      </p:sp>
    </p:spTree>
    <p:extLst>
      <p:ext uri="{BB962C8B-B14F-4D97-AF65-F5344CB8AC3E}">
        <p14:creationId xmlns:p14="http://schemas.microsoft.com/office/powerpoint/2010/main" val="3280921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de-DE"/>
              <a:t>Click on picture frame to insert background picture, click on DNV-menu / Image Tools-button / Choose Insert or Paste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2" y="6440400"/>
            <a:ext cx="1701551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de-DE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1" cy="3429001"/>
          </a:xfrm>
          <a:solidFill>
            <a:schemeClr val="bg1"/>
          </a:solidFill>
        </p:spPr>
        <p:txBody>
          <a:bodyPr/>
          <a:lstStyle>
            <a:lvl1pPr>
              <a:defRPr sz="133">
                <a:noFill/>
              </a:defRPr>
            </a:lvl1pPr>
            <a:lvl2pPr>
              <a:defRPr sz="133"/>
            </a:lvl2pPr>
            <a:lvl3pPr>
              <a:defRPr sz="133"/>
            </a:lvl3pPr>
            <a:lvl4pPr>
              <a:defRPr sz="133"/>
            </a:lvl4pPr>
            <a:lvl5pPr>
              <a:defRPr sz="133"/>
            </a:lvl5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9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  <a:lvl2pPr>
              <a:defRPr sz="133"/>
            </a:lvl2pPr>
            <a:lvl3pPr>
              <a:defRPr sz="133"/>
            </a:lvl3pPr>
            <a:lvl4pPr>
              <a:defRPr sz="133"/>
            </a:lvl4pPr>
            <a:lvl5pPr>
              <a:defRPr sz="133"/>
            </a:lvl5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7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7" y="3661200"/>
            <a:ext cx="5342403" cy="316800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add subtitle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de-DE"/>
              <a:t>Insert date DD Month Year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Click to add name, title etc..</a:t>
            </a:r>
          </a:p>
          <a:p>
            <a:pPr lvl="0"/>
            <a:endParaRPr lang="de-DE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  <a:lvl2pPr>
              <a:defRPr sz="133"/>
            </a:lvl2pPr>
            <a:lvl3pPr>
              <a:defRPr sz="133"/>
            </a:lvl3pPr>
            <a:lvl4pPr>
              <a:defRPr sz="133"/>
            </a:lvl4pPr>
            <a:lvl5pPr>
              <a:defRPr sz="133"/>
            </a:lvl5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  <a:lvl2pPr>
              <a:defRPr sz="133"/>
            </a:lvl2pPr>
            <a:lvl3pPr>
              <a:defRPr sz="133"/>
            </a:lvl3pPr>
            <a:lvl4pPr>
              <a:defRPr sz="133"/>
            </a:lvl4pPr>
            <a:lvl5pPr>
              <a:defRPr sz="133"/>
            </a:lvl5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 MAY 2021</a:t>
            </a:r>
            <a:endParaRPr lang="de-DE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r>
              <a:rPr lang="de-DE">
                <a:noFill/>
              </a:rPr>
              <a:t>20 MAY 2021 </a:t>
            </a: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 sz="133"/>
          </a:p>
        </p:txBody>
      </p:sp>
    </p:spTree>
    <p:extLst>
      <p:ext uri="{BB962C8B-B14F-4D97-AF65-F5344CB8AC3E}">
        <p14:creationId xmlns:p14="http://schemas.microsoft.com/office/powerpoint/2010/main" val="3541746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 userDrawn="1"/>
        </p:nvSpPr>
        <p:spPr>
          <a:xfrm>
            <a:off x="10892788" y="3428991"/>
            <a:ext cx="1299211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 userDrawn="1"/>
        </p:nvSpPr>
        <p:spPr>
          <a:xfrm>
            <a:off x="10892788" y="1"/>
            <a:ext cx="1299211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noProof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347" t="1675" r="7579" b="42703"/>
          <a:stretch/>
        </p:blipFill>
        <p:spPr>
          <a:xfrm>
            <a:off x="10892789" y="1"/>
            <a:ext cx="1299211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3428994"/>
            <a:ext cx="10892788" cy="34290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de-DE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91200"/>
            <a:ext cx="6586539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49" y="2620800"/>
            <a:ext cx="6586539" cy="316800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9" y="2980800"/>
            <a:ext cx="6586539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de-DE"/>
              <a:t>Click to add name, title etc..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 MAY 2021</a:t>
            </a:r>
            <a:endParaRPr lang="de-DE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r>
              <a:rPr lang="de-DE">
                <a:noFill/>
              </a:rPr>
              <a:t>20 MAY 2021 </a:t>
            </a: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 sz="133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2" y="6440400"/>
            <a:ext cx="1701551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de-DE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 userDrawn="1"/>
        </p:nvSpPr>
        <p:spPr>
          <a:xfrm>
            <a:off x="7126288" y="3095996"/>
            <a:ext cx="3223963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000" y="540002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65" y="539752"/>
            <a:ext cx="1703387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65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 userDrawn="1"/>
        </p:nvGrpSpPr>
        <p:grpSpPr>
          <a:xfrm>
            <a:off x="10893211" y="6350919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to insert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2" y="1730376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79996" indent="-179996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59991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Click to add agenda topic, use DNV colour to highlight topic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20 MAY 2021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 userDrawn="1"/>
        </p:nvSpPr>
        <p:spPr>
          <a:xfrm>
            <a:off x="853201" y="6440402"/>
            <a:ext cx="50334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bg1"/>
                </a:solidFill>
              </a:rPr>
              <a:t>DNV © 2021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51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2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2" y="1536807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de-DE"/>
              <a:t>Click to add title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1" y="6350919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20 MAY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1" y="6440402"/>
            <a:ext cx="50334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bg1"/>
                </a:solidFill>
              </a:rPr>
              <a:t>DNV © 2021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9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20 MAY 2021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 MAY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87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 userDrawn="1"/>
        </p:nvGrpSpPr>
        <p:grpSpPr>
          <a:xfrm>
            <a:off x="10893211" y="6350919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 MAY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 userDrawn="1"/>
        </p:nvSpPr>
        <p:spPr>
          <a:xfrm>
            <a:off x="853201" y="6440402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23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1" y="1730374"/>
            <a:ext cx="5465763" cy="431641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1" y="1730374"/>
            <a:ext cx="5465763" cy="431641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 MAY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641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1" y="6350919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1" y="1730374"/>
            <a:ext cx="5465764" cy="431641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1" y="1730374"/>
            <a:ext cx="5465763" cy="431641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 MAY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1" y="6440402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23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1" cy="431641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 MAY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351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1" y="6350919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1" cy="431641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 MAY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1" y="6440402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869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Click to add text (Enter+TAB for next text level, SHIFT+TAB to go back in levels)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  <a:p>
            <a:pPr lvl="5"/>
            <a:r>
              <a:rPr lang="de-DE" noProof="0"/>
              <a:t>6</a:t>
            </a:r>
          </a:p>
          <a:p>
            <a:pPr lvl="6"/>
            <a:r>
              <a:rPr lang="de-DE" noProof="0"/>
              <a:t>7</a:t>
            </a:r>
          </a:p>
          <a:p>
            <a:pPr lvl="7"/>
            <a:r>
              <a:rPr lang="de-DE" noProof="0"/>
              <a:t>8</a:t>
            </a:r>
          </a:p>
          <a:p>
            <a:pPr lvl="8"/>
            <a:r>
              <a:rPr lang="de-DE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101" y="1730375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Click to add text (Enter+TAB for next text level, SHIFT+TAB to go back in levels)</a:t>
            </a:r>
            <a:endParaRPr lang="de-DE"/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 noProof="0"/>
              <a:t>6</a:t>
            </a:r>
          </a:p>
          <a:p>
            <a:pPr lvl="6"/>
            <a:r>
              <a:rPr lang="de-DE" noProof="0"/>
              <a:t>7</a:t>
            </a:r>
          </a:p>
          <a:p>
            <a:pPr lvl="7"/>
            <a:r>
              <a:rPr lang="de-DE" noProof="0"/>
              <a:t>8</a:t>
            </a:r>
          </a:p>
          <a:p>
            <a:pPr lvl="8"/>
            <a:r>
              <a:rPr lang="de-DE" noProof="0"/>
              <a:t>9</a:t>
            </a:r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7" y="1730375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Click to add text (Enter+TAB for next text level, SHIFT+TAB to go back in levels)</a:t>
            </a:r>
            <a:endParaRPr lang="de-DE"/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20 MAY 2021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856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noProof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 userDrawn="1"/>
        </p:nvGrpSpPr>
        <p:grpSpPr>
          <a:xfrm>
            <a:off x="10893211" y="6350919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Click to add text (Enter+TAB for next text level, SHIFT+TAB to go back in levels)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  <a:p>
            <a:pPr lvl="5"/>
            <a:r>
              <a:rPr lang="de-DE" noProof="0"/>
              <a:t>6</a:t>
            </a:r>
          </a:p>
          <a:p>
            <a:pPr lvl="6"/>
            <a:r>
              <a:rPr lang="de-DE" noProof="0"/>
              <a:t>7</a:t>
            </a:r>
          </a:p>
          <a:p>
            <a:pPr lvl="7"/>
            <a:r>
              <a:rPr lang="de-DE" noProof="0"/>
              <a:t>8</a:t>
            </a:r>
          </a:p>
          <a:p>
            <a:pPr lvl="8"/>
            <a:r>
              <a:rPr lang="de-DE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101" y="1730375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Click to add text (Enter+TAB for next text level, SHIFT+TAB to go back in levels)</a:t>
            </a:r>
            <a:endParaRPr lang="de-DE"/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 noProof="0"/>
              <a:t>6</a:t>
            </a:r>
          </a:p>
          <a:p>
            <a:pPr lvl="6"/>
            <a:r>
              <a:rPr lang="de-DE" noProof="0"/>
              <a:t>7</a:t>
            </a:r>
          </a:p>
          <a:p>
            <a:pPr lvl="7"/>
            <a:r>
              <a:rPr lang="de-DE" noProof="0"/>
              <a:t>8</a:t>
            </a:r>
          </a:p>
          <a:p>
            <a:pPr lvl="8"/>
            <a:r>
              <a:rPr lang="de-DE" noProof="0"/>
              <a:t>9</a:t>
            </a:r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5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Click to add text (Enter+TAB for next text level, SHIFT+TAB to go back in levels)</a:t>
            </a:r>
            <a:endParaRPr lang="de-DE"/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20 MAY 2021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 userDrawn="1"/>
        </p:nvSpPr>
        <p:spPr>
          <a:xfrm>
            <a:off x="853201" y="6440402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840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de-DE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49"/>
            <a:ext cx="5018400" cy="936000"/>
          </a:xfrm>
        </p:spPr>
        <p:txBody>
          <a:bodyPr/>
          <a:lstStyle/>
          <a:p>
            <a:r>
              <a:rPr lang="de-DE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6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1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33">
                <a:noFill/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 MAY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1" y="6440402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12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  <p15:guide id="3" pos="3839">
          <p15:clr>
            <a:srgbClr val="F26B43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de-DE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49"/>
            <a:ext cx="5018400" cy="936000"/>
          </a:xfrm>
        </p:spPr>
        <p:txBody>
          <a:bodyPr/>
          <a:lstStyle/>
          <a:p>
            <a:r>
              <a:rPr lang="de-DE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6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20 MAY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1" y="6440402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de-DE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Montag, 12. April 2021</a:t>
            </a: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71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  <p15:guide id="3" pos="3840">
          <p15:clr>
            <a:srgbClr val="F26B43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6096001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noProof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 userDrawn="1"/>
        </p:nvGrpSpPr>
        <p:grpSpPr>
          <a:xfrm>
            <a:off x="10893211" y="6350919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49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7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Click to add title</a:t>
            </a:r>
          </a:p>
          <a:p>
            <a:pPr lvl="1"/>
            <a:endParaRPr lang="de-DE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 MAY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1" y="6440402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50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49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7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Click to add title</a:t>
            </a:r>
          </a:p>
          <a:p>
            <a:pPr lvl="1"/>
            <a:endParaRPr lang="de-DE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20 MAY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1" y="6440402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 userDrawn="1"/>
        </p:nvGrpSpPr>
        <p:grpSpPr>
          <a:xfrm>
            <a:off x="10893211" y="6350919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1133648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noProof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 userDrawn="1"/>
        </p:nvGrpSpPr>
        <p:grpSpPr>
          <a:xfrm>
            <a:off x="10893211" y="6350919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1" y="539751"/>
            <a:ext cx="5017839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6000" y="539751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20 MAY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1" y="6440402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16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>
          <p15:clr>
            <a:srgbClr val="F26B43"/>
          </p15:clr>
        </p15:guide>
        <p15:guide id="2" pos="3501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2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noProof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1" y="539751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8" y="539751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Click to add text</a:t>
            </a:r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 userDrawn="1"/>
        </p:nvGrpSpPr>
        <p:grpSpPr>
          <a:xfrm>
            <a:off x="10893211" y="6350919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MAY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20 MAY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1" y="6440402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756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>
          <p15:clr>
            <a:srgbClr val="F26B43"/>
          </p15:clr>
        </p15:guide>
        <p15:guide id="2" pos="350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on renewable energy background image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91891-FCCD-FD43-93DA-06437410A742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>
                <a:solidFill>
                  <a:schemeClr val="tx2"/>
                </a:solidFill>
              </a:rPr>
              <a:t>Insert Sensitivity Marking</a:t>
            </a:r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de-DE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00"/>
              <a:t>20 MAY 2021</a:t>
            </a:r>
            <a:endParaRPr lang="de-DE" sz="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 MAY 2021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355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00"/>
              <a:t>20 MAY 2021</a:t>
            </a:r>
            <a:endParaRPr lang="de-DE" sz="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 MAY 2021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174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 MAY 2021</a:t>
            </a:r>
            <a:endParaRPr lang="de-DE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r>
              <a:rPr lang="de-DE"/>
              <a:t>20 MAY 2021 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044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2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950400" y="5800972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00" y="539751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1730375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 MAY 2021</a:t>
            </a:r>
            <a:endParaRPr lang="de-D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20 MAY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 userDrawn="1"/>
        </p:nvSpPr>
        <p:spPr>
          <a:xfrm>
            <a:off x="853201" y="6440402"/>
            <a:ext cx="50334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bg1"/>
                </a:solidFill>
              </a:rPr>
              <a:t>DNV © 2021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 userDrawn="1"/>
        </p:nvSpPr>
        <p:spPr>
          <a:xfrm>
            <a:off x="540001" y="5879828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2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Click to add Email address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3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Click to add Telephone number</a:t>
            </a:r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3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91891-FCCD-FD43-93DA-06437410A742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>
                <a:solidFill>
                  <a:schemeClr val="tx2"/>
                </a:solidFill>
              </a:rPr>
              <a:t>Insert Sensitivity Marking</a:t>
            </a:r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80270" y="1430209"/>
            <a:ext cx="8734362" cy="4351338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Agenda item number one</a:t>
            </a:r>
          </a:p>
          <a:p>
            <a:pPr lvl="0"/>
            <a:r>
              <a:rPr lang="en-GB"/>
              <a:t>Agenda item number two</a:t>
            </a:r>
          </a:p>
          <a:p>
            <a:pPr lvl="0"/>
            <a:r>
              <a:rPr lang="en-GB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3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9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tags" Target="../tags/tag11.xml"/><Relationship Id="rId21" Type="http://schemas.openxmlformats.org/officeDocument/2006/relationships/slideLayout" Target="../slideLayouts/slideLayout47.xml"/><Relationship Id="rId34" Type="http://schemas.openxmlformats.org/officeDocument/2006/relationships/tags" Target="../tags/tag6.xml"/><Relationship Id="rId42" Type="http://schemas.openxmlformats.org/officeDocument/2006/relationships/tags" Target="../tags/tag14.xml"/><Relationship Id="rId47" Type="http://schemas.openxmlformats.org/officeDocument/2006/relationships/tags" Target="../tags/tag19.xml"/><Relationship Id="rId50" Type="http://schemas.openxmlformats.org/officeDocument/2006/relationships/tags" Target="../tags/tag22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9" Type="http://schemas.openxmlformats.org/officeDocument/2006/relationships/tags" Target="../tags/tag1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tags" Target="../tags/tag4.xml"/><Relationship Id="rId37" Type="http://schemas.openxmlformats.org/officeDocument/2006/relationships/tags" Target="../tags/tag9.xml"/><Relationship Id="rId40" Type="http://schemas.openxmlformats.org/officeDocument/2006/relationships/tags" Target="../tags/tag12.xml"/><Relationship Id="rId45" Type="http://schemas.openxmlformats.org/officeDocument/2006/relationships/tags" Target="../tags/tag1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3.xml"/><Relationship Id="rId36" Type="http://schemas.openxmlformats.org/officeDocument/2006/relationships/tags" Target="../tags/tag8.xml"/><Relationship Id="rId49" Type="http://schemas.openxmlformats.org/officeDocument/2006/relationships/tags" Target="../tags/tag2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tags" Target="../tags/tag3.xml"/><Relationship Id="rId44" Type="http://schemas.openxmlformats.org/officeDocument/2006/relationships/tags" Target="../tags/tag1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tags" Target="../tags/tag2.xml"/><Relationship Id="rId35" Type="http://schemas.openxmlformats.org/officeDocument/2006/relationships/tags" Target="../tags/tag7.xml"/><Relationship Id="rId43" Type="http://schemas.openxmlformats.org/officeDocument/2006/relationships/tags" Target="../tags/tag15.xml"/><Relationship Id="rId48" Type="http://schemas.openxmlformats.org/officeDocument/2006/relationships/tags" Target="../tags/tag20.xml"/><Relationship Id="rId8" Type="http://schemas.openxmlformats.org/officeDocument/2006/relationships/slideLayout" Target="../slideLayouts/slideLayout34.xml"/><Relationship Id="rId51" Type="http://schemas.openxmlformats.org/officeDocument/2006/relationships/tags" Target="../tags/tag23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tags" Target="../tags/tag5.xml"/><Relationship Id="rId38" Type="http://schemas.openxmlformats.org/officeDocument/2006/relationships/tags" Target="../tags/tag10.xml"/><Relationship Id="rId46" Type="http://schemas.openxmlformats.org/officeDocument/2006/relationships/tags" Target="../tags/tag18.xml"/><Relationship Id="rId20" Type="http://schemas.openxmlformats.org/officeDocument/2006/relationships/slideLayout" Target="../slideLayouts/slideLayout46.xml"/><Relationship Id="rId41" Type="http://schemas.openxmlformats.org/officeDocument/2006/relationships/tags" Target="../tags/tag1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3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5" r:id="rId3"/>
    <p:sldLayoutId id="2147483673" r:id="rId4"/>
    <p:sldLayoutId id="2147483677" r:id="rId5"/>
    <p:sldLayoutId id="2147483679" r:id="rId6"/>
    <p:sldLayoutId id="2147483676" r:id="rId7"/>
    <p:sldLayoutId id="2147483670" r:id="rId8"/>
    <p:sldLayoutId id="2147483663" r:id="rId9"/>
    <p:sldLayoutId id="2147483735" r:id="rId10"/>
    <p:sldLayoutId id="2147483671" r:id="rId11"/>
    <p:sldLayoutId id="2147483662" r:id="rId12"/>
    <p:sldLayoutId id="2147483664" r:id="rId13"/>
    <p:sldLayoutId id="2147483672" r:id="rId14"/>
    <p:sldLayoutId id="2147483674" r:id="rId15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D609-8DCC-4787-92CA-7140A8F358CF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1957-A96C-4D1E-BEB3-76BAC2CA7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9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49" y="539749"/>
            <a:ext cx="11110915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5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 noProof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 userDrawn="1"/>
        </p:nvGrpSpPr>
        <p:grpSpPr>
          <a:xfrm>
            <a:off x="10893211" y="6350919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80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r>
              <a:rPr lang="en-US" sz="700"/>
              <a:t>20 MAY 2021</a:t>
            </a:r>
            <a:endParaRPr lang="de-DE" sz="7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20 MAY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5BA07366-CB75-4AA8-9E5B-928B849F427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_SD_FLD_Copyright"/>
          <p:cNvSpPr txBox="1"/>
          <p:nvPr userDrawn="1"/>
        </p:nvSpPr>
        <p:spPr>
          <a:xfrm>
            <a:off x="853201" y="6440402"/>
            <a:ext cx="50334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noProof="0">
                <a:solidFill>
                  <a:schemeClr val="accent1"/>
                </a:solidFill>
              </a:rPr>
              <a:t>DNV © 2021</a:t>
            </a: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377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de-DE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4" y="6232325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de-DE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59258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</p:sldLayoutIdLst>
  <p:hf hdr="0"/>
  <p:txStyles>
    <p:titleStyle>
      <a:lvl1pPr algn="l" defTabSz="914377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996" indent="-179996" algn="l" defTabSz="914377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9991" indent="-179996" algn="l" defTabSz="914377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9987" indent="-179996" algn="l" defTabSz="914377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79996" indent="-179996" algn="l" defTabSz="914377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819">
          <p15:clr>
            <a:srgbClr val="F26B43"/>
          </p15:clr>
        </p15:guide>
        <p15:guide id="3" orient="horz" pos="340">
          <p15:clr>
            <a:srgbClr val="F26B43"/>
          </p15:clr>
        </p15:guide>
        <p15:guide id="4" orient="horz" pos="3809">
          <p15:clr>
            <a:srgbClr val="F26B43"/>
          </p15:clr>
        </p15:guide>
        <p15:guide id="5" pos="932">
          <p15:clr>
            <a:srgbClr val="F26B43"/>
          </p15:clr>
        </p15:guide>
        <p15:guide id="6" pos="1412">
          <p15:clr>
            <a:srgbClr val="F26B43"/>
          </p15:clr>
        </p15:guide>
        <p15:guide id="7" pos="1525">
          <p15:clr>
            <a:srgbClr val="F26B43"/>
          </p15:clr>
        </p15:guide>
        <p15:guide id="8" pos="2005">
          <p15:clr>
            <a:srgbClr val="F26B43"/>
          </p15:clr>
        </p15:guide>
        <p15:guide id="9" pos="2118">
          <p15:clr>
            <a:srgbClr val="F26B43"/>
          </p15:clr>
        </p15:guide>
        <p15:guide id="10" pos="2597">
          <p15:clr>
            <a:srgbClr val="F26B43"/>
          </p15:clr>
        </p15:guide>
        <p15:guide id="11" pos="2711">
          <p15:clr>
            <a:srgbClr val="F26B43"/>
          </p15:clr>
        </p15:guide>
        <p15:guide id="12" pos="3190">
          <p15:clr>
            <a:srgbClr val="F26B43"/>
          </p15:clr>
        </p15:guide>
        <p15:guide id="13" pos="3303">
          <p15:clr>
            <a:srgbClr val="F26B43"/>
          </p15:clr>
        </p15:guide>
        <p15:guide id="14" pos="3783">
          <p15:clr>
            <a:srgbClr val="F26B43"/>
          </p15:clr>
        </p15:guide>
        <p15:guide id="15" pos="3896">
          <p15:clr>
            <a:srgbClr val="F26B43"/>
          </p15:clr>
        </p15:guide>
        <p15:guide id="16" pos="4376">
          <p15:clr>
            <a:srgbClr val="F26B43"/>
          </p15:clr>
        </p15:guide>
        <p15:guide id="17" pos="4489">
          <p15:clr>
            <a:srgbClr val="F26B43"/>
          </p15:clr>
        </p15:guide>
        <p15:guide id="18" pos="4968">
          <p15:clr>
            <a:srgbClr val="F26B43"/>
          </p15:clr>
        </p15:guide>
        <p15:guide id="19" pos="5082">
          <p15:clr>
            <a:srgbClr val="F26B43"/>
          </p15:clr>
        </p15:guide>
        <p15:guide id="20" pos="5561">
          <p15:clr>
            <a:srgbClr val="F26B43"/>
          </p15:clr>
        </p15:guide>
        <p15:guide id="21" pos="5674">
          <p15:clr>
            <a:srgbClr val="F26B43"/>
          </p15:clr>
        </p15:guide>
        <p15:guide id="22" pos="6154">
          <p15:clr>
            <a:srgbClr val="F26B43"/>
          </p15:clr>
        </p15:guide>
        <p15:guide id="23" pos="6267">
          <p15:clr>
            <a:srgbClr val="F26B43"/>
          </p15:clr>
        </p15:guide>
        <p15:guide id="24" pos="6747">
          <p15:clr>
            <a:srgbClr val="F26B43"/>
          </p15:clr>
        </p15:guide>
        <p15:guide id="25" pos="6860">
          <p15:clr>
            <a:srgbClr val="F26B43"/>
          </p15:clr>
        </p15:guide>
        <p15:guide id="26" pos="7339">
          <p15:clr>
            <a:srgbClr val="F26B43"/>
          </p15:clr>
        </p15:guide>
        <p15:guide id="27" orient="horz" pos="10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acer.europa.eu/electricity/market-monitoring-report#136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04F3A8-F890-2641-87A3-ECE4EE320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4930" y="4414779"/>
            <a:ext cx="6449470" cy="1749306"/>
          </a:xfrm>
        </p:spPr>
        <p:txBody>
          <a:bodyPr>
            <a:normAutofit/>
          </a:bodyPr>
          <a:lstStyle/>
          <a:p>
            <a:r>
              <a:rPr lang="en-GB" sz="2400" dirty="0"/>
              <a:t>Key findings and Recommendations </a:t>
            </a:r>
          </a:p>
          <a:p>
            <a:endParaRPr lang="en-GB" sz="2400" dirty="0"/>
          </a:p>
          <a:p>
            <a:r>
              <a:rPr lang="en-GB" sz="2400" dirty="0"/>
              <a:t>Online webinar, 8</a:t>
            </a:r>
            <a:r>
              <a:rPr lang="en-GB" sz="2400" baseline="30000" dirty="0"/>
              <a:t>th</a:t>
            </a:r>
            <a:r>
              <a:rPr lang="en-GB" sz="2400" dirty="0"/>
              <a:t> July 2022</a:t>
            </a:r>
          </a:p>
          <a:p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4957010" y="1723542"/>
            <a:ext cx="7494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ACER Gas Wholesale Market Monitoring Report  2021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1B70D03-E157-C83A-D51D-59EFB90E3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28" y="1909267"/>
            <a:ext cx="3430895" cy="153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/>
              <a:t>IP bookings flexibly reacting to shifting flow patterns, although network bottlenecks and auction issues emerged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10</a:t>
            </a:fld>
            <a:endParaRPr lang="en-SI"/>
          </a:p>
        </p:txBody>
      </p:sp>
      <p:sp>
        <p:nvSpPr>
          <p:cNvPr id="5" name="Rectangle 4"/>
          <p:cNvSpPr/>
          <p:nvPr/>
        </p:nvSpPr>
        <p:spPr>
          <a:xfrm>
            <a:off x="227545" y="5377223"/>
            <a:ext cx="11762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From Q4 2021 rising short-term bookings are observed in view of the EU gas system reconfiguration: i.e. rising LNG, West-to-East rising flows</a:t>
            </a:r>
          </a:p>
          <a:p>
            <a:pPr algn="ctr"/>
            <a:endParaRPr lang="en-GB" sz="1600" b="1" dirty="0" smtClean="0"/>
          </a:p>
          <a:p>
            <a:pPr algn="ctr"/>
            <a:endParaRPr lang="en-GB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CF207-E8E2-9F47-BBC0-F7EDFE5CA121}"/>
              </a:ext>
            </a:extLst>
          </p:cNvPr>
          <p:cNvSpPr txBox="1"/>
          <p:nvPr/>
        </p:nvSpPr>
        <p:spPr>
          <a:xfrm>
            <a:off x="227545" y="6187777"/>
            <a:ext cx="10724057" cy="7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1000" i="1" smtClean="0">
                <a:latin typeface="Arial" panose="020B0604020202020204" pitchFamily="34" charset="0"/>
                <a:cs typeface="Arial" panose="020B0604020202020204" pitchFamily="34" charset="0"/>
              </a:rPr>
              <a:t>Source: ACER estimate based on ENTSOG, PRISMA, RBP and GSA</a:t>
            </a:r>
            <a:endParaRPr lang="en-GB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827" y="1133196"/>
            <a:ext cx="1093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Gas capacity booking trends - breakdown of CAM booked transportation capacity and expired legacy booked capacity – MWh/day yearly average – </a:t>
            </a:r>
            <a:r>
              <a:rPr lang="en-GB" sz="1400" b="1" dirty="0" smtClean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2019 – May 2022</a:t>
            </a:r>
            <a:endParaRPr lang="en-GB" sz="1400" b="1" dirty="0">
              <a:solidFill>
                <a:schemeClr val="tx2"/>
              </a:solidFill>
              <a:latin typeface="+mj-lt"/>
              <a:ea typeface="Inter" panose="020B05020300000000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25" y="1709612"/>
            <a:ext cx="9736339" cy="34550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10074" y="3364980"/>
            <a:ext cx="1588168" cy="1852863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72" y="1591949"/>
            <a:ext cx="7985552" cy="4048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548" y="27419"/>
            <a:ext cx="9444781" cy="1080000"/>
          </a:xfrm>
        </p:spPr>
        <p:txBody>
          <a:bodyPr>
            <a:noAutofit/>
          </a:bodyPr>
          <a:lstStyle/>
          <a:p>
            <a:r>
              <a:rPr lang="en-GB" sz="2700" dirty="0"/>
              <a:t>Market expectations point to current high prices persisting until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940" y="1180407"/>
            <a:ext cx="10695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Evolution of gas (TTF) forward prices comparing the contractual outlook (October 2021 - June 2022)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3940" y="5629582"/>
            <a:ext cx="10623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. </a:t>
            </a:r>
          </a:p>
          <a:p>
            <a:pPr algn="ctr"/>
            <a:r>
              <a:rPr lang="en-GB" sz="1600" b="1" dirty="0"/>
              <a:t>Forward gas prices have risen recently due to reduced gas deliveries, in particular via Nord Stream 1</a:t>
            </a:r>
          </a:p>
          <a:p>
            <a:pPr algn="ctr"/>
            <a:r>
              <a:rPr lang="en-GB" sz="16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CF207-E8E2-9F47-BBC0-F7EDFE5CA121}"/>
              </a:ext>
            </a:extLst>
          </p:cNvPr>
          <p:cNvSpPr txBox="1"/>
          <p:nvPr/>
        </p:nvSpPr>
        <p:spPr>
          <a:xfrm>
            <a:off x="227545" y="6187777"/>
            <a:ext cx="10724057" cy="7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ACER calculation based on ICIS Heren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265019" y="3130095"/>
            <a:ext cx="12716" cy="412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74481" y="2776152"/>
            <a:ext cx="109179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Gazprom halts 60% of supply across Nord Stream </a:t>
            </a:r>
          </a:p>
          <a:p>
            <a:endParaRPr lang="en-GB" sz="800" dirty="0"/>
          </a:p>
          <a:p>
            <a:pPr algn="ctr"/>
            <a:r>
              <a:rPr lang="en-GB" sz="800" b="1" dirty="0"/>
              <a:t>Mid-June 2022</a:t>
            </a:r>
          </a:p>
        </p:txBody>
      </p:sp>
    </p:spTree>
    <p:extLst>
      <p:ext uri="{BB962C8B-B14F-4D97-AF65-F5344CB8AC3E}">
        <p14:creationId xmlns:p14="http://schemas.microsoft.com/office/powerpoint/2010/main" val="83635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76E554-416B-6244-8964-AF5AA7E4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733796"/>
            <a:ext cx="10800000" cy="2417791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Recommendations</a:t>
            </a:r>
            <a:endParaRPr lang="en-SI" sz="3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336B1-AD58-A143-A55D-5DE1BCA0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556" y="5640780"/>
            <a:ext cx="1005444" cy="498763"/>
          </a:xfrm>
        </p:spPr>
        <p:txBody>
          <a:bodyPr/>
          <a:lstStyle/>
          <a:p>
            <a:fld id="{68E16D21-2873-7F4D-BC1C-4DCC7B7156B8}" type="slidenum">
              <a:rPr lang="en-SI" sz="1400" smtClean="0"/>
              <a:t>12</a:t>
            </a:fld>
            <a:endParaRPr lang="en-SI" sz="140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2081D63-AB85-3E59-C7FD-434DDA706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399" y="101013"/>
            <a:ext cx="1738567" cy="7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9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Area I</a:t>
            </a:r>
            <a:r>
              <a:rPr lang="en-GB" dirty="0"/>
              <a:t>: Gas contracting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13</a:t>
            </a:fld>
            <a:endParaRPr lang="en-SI"/>
          </a:p>
        </p:txBody>
      </p:sp>
      <p:sp>
        <p:nvSpPr>
          <p:cNvPr id="5" name="Rectangle 4"/>
          <p:cNvSpPr/>
          <p:nvPr/>
        </p:nvSpPr>
        <p:spPr>
          <a:xfrm>
            <a:off x="704930" y="1405909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8940" indent="-228600" algn="ctr">
              <a:spcAft>
                <a:spcPts val="1200"/>
              </a:spcAft>
              <a:tabLst>
                <a:tab pos="1302385" algn="l"/>
                <a:tab pos="457200" algn="l"/>
              </a:tabLs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preserve?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1284" y="1411175"/>
            <a:ext cx="2546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8940" indent="-228600" algn="ctr">
              <a:spcAft>
                <a:spcPts val="1200"/>
              </a:spcAft>
              <a:tabLst>
                <a:tab pos="1302385" algn="l"/>
                <a:tab pos="457200" algn="l"/>
              </a:tabLs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accelerate?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4350" y="1405909"/>
            <a:ext cx="222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8940" indent="-228600" algn="ctr">
              <a:spcAft>
                <a:spcPts val="1200"/>
              </a:spcAft>
              <a:tabLst>
                <a:tab pos="1302385" algn="l"/>
                <a:tab pos="457200" algn="l"/>
              </a:tabLs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change?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006" y="1808762"/>
            <a:ext cx="3513221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accent1"/>
                </a:solidFill>
              </a:rPr>
              <a:t>Hub prices and hub trading </a:t>
            </a:r>
            <a:r>
              <a:rPr lang="en-GB" sz="1600" dirty="0"/>
              <a:t>have managed to attract additional supplies into the EU as well as sustained market integration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>
              <a:buClr>
                <a:schemeClr val="tx2"/>
              </a:buClr>
            </a:pPr>
            <a:endParaRPr lang="en-GB" sz="1600" dirty="0"/>
          </a:p>
          <a:p>
            <a:pPr>
              <a:buClr>
                <a:schemeClr val="tx2"/>
              </a:buClr>
            </a:pPr>
            <a:endParaRPr lang="en-GB" sz="1600" dirty="0"/>
          </a:p>
          <a:p>
            <a:pPr>
              <a:buClr>
                <a:schemeClr val="tx2"/>
              </a:buClr>
            </a:pPr>
            <a:endParaRPr lang="en-GB" sz="1600" dirty="0"/>
          </a:p>
          <a:p>
            <a:pPr>
              <a:buClr>
                <a:schemeClr val="tx2"/>
              </a:buClr>
            </a:pPr>
            <a:endParaRPr lang="en-GB" sz="1600" dirty="0"/>
          </a:p>
          <a:p>
            <a:pPr>
              <a:buClr>
                <a:schemeClr val="tx2"/>
              </a:buClr>
            </a:pPr>
            <a:endParaRPr lang="en-GB" sz="1600" dirty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4032985" y="1808762"/>
            <a:ext cx="3912481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1600" dirty="0"/>
              <a:t>Re-establishing security of supply is key. That might entail signing new long-term supply contracts. </a:t>
            </a:r>
            <a:r>
              <a:rPr lang="en-GB" sz="1600" b="1" dirty="0">
                <a:solidFill>
                  <a:schemeClr val="tx2"/>
                </a:solidFill>
              </a:rPr>
              <a:t>Companies shall a</a:t>
            </a:r>
            <a:r>
              <a:rPr lang="en-GB" sz="1600" b="1" dirty="0">
                <a:solidFill>
                  <a:schemeClr val="tx2"/>
                </a:solidFill>
                <a:sym typeface="Wingdings" panose="05000000000000000000" pitchFamily="2" charset="2"/>
              </a:rPr>
              <a:t>im for as much supply flexibility as possible, </a:t>
            </a:r>
            <a:r>
              <a:rPr lang="en-GB" sz="1600" dirty="0">
                <a:sym typeface="Wingdings" panose="05000000000000000000" pitchFamily="2" charset="2"/>
              </a:rPr>
              <a:t>in view of the reducing role of gas  </a:t>
            </a:r>
            <a:r>
              <a:rPr lang="en-GB" sz="1600" dirty="0"/>
              <a:t>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tx2"/>
                </a:solidFill>
              </a:rPr>
              <a:t>Explore the use of the EU energy purchase platform </a:t>
            </a:r>
            <a:r>
              <a:rPr lang="en-GB" sz="1600" dirty="0"/>
              <a:t>to enhance the EU buyers’ negotiation power and to avoid outbidding each other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0" lvl="1">
              <a:buClr>
                <a:schemeClr val="tx2"/>
              </a:buClr>
            </a:pPr>
            <a:endParaRPr lang="en-GB" sz="1600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8222056" y="1808762"/>
            <a:ext cx="3530013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1600" dirty="0"/>
              <a:t>Consider implementing </a:t>
            </a:r>
            <a:r>
              <a:rPr lang="en-GB" sz="1600" b="1" dirty="0">
                <a:solidFill>
                  <a:schemeClr val="tx2"/>
                </a:solidFill>
              </a:rPr>
              <a:t>oversight measures over interval price limits</a:t>
            </a:r>
            <a:r>
              <a:rPr lang="en-GB" sz="1600" dirty="0"/>
              <a:t> at gas trading hubs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1600" dirty="0"/>
              <a:t>Implement centralised and mandatory </a:t>
            </a:r>
            <a:r>
              <a:rPr lang="en-GB" sz="1600" b="1" dirty="0">
                <a:solidFill>
                  <a:schemeClr val="tx2"/>
                </a:solidFill>
              </a:rPr>
              <a:t>reporting of long-term contracts</a:t>
            </a:r>
            <a:r>
              <a:rPr lang="en-GB" sz="1600" dirty="0"/>
              <a:t> in the EU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70C42-1E27-75F3-773C-49FB861E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31" y="3219306"/>
            <a:ext cx="3161512" cy="2232785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F0F40A2-9872-5946-F577-1E625CDCE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597" y="74638"/>
            <a:ext cx="1738567" cy="7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284" y="0"/>
            <a:ext cx="7557173" cy="1080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Area II</a:t>
            </a:r>
            <a:r>
              <a:rPr lang="en-GB" sz="2400" dirty="0"/>
              <a:t>: Preparation for the next winter: </a:t>
            </a:r>
            <a:br>
              <a:rPr lang="en-GB" sz="2400" dirty="0"/>
            </a:br>
            <a:r>
              <a:rPr lang="en-GB" sz="2400" dirty="0"/>
              <a:t>Enhance infrastructure flexibility, demand savings and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14</a:t>
            </a:fld>
            <a:endParaRPr lang="en-SI"/>
          </a:p>
        </p:txBody>
      </p:sp>
      <p:sp>
        <p:nvSpPr>
          <p:cNvPr id="5" name="Rectangle 4"/>
          <p:cNvSpPr/>
          <p:nvPr/>
        </p:nvSpPr>
        <p:spPr>
          <a:xfrm>
            <a:off x="704930" y="1405909"/>
            <a:ext cx="23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8940" indent="-228600" algn="ctr">
              <a:spcAft>
                <a:spcPts val="1200"/>
              </a:spcAft>
              <a:tabLst>
                <a:tab pos="1302385" algn="l"/>
                <a:tab pos="457200" algn="l"/>
              </a:tabLs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preserve?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1284" y="1411175"/>
            <a:ext cx="2546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8940" indent="-228600" algn="ctr">
              <a:spcAft>
                <a:spcPts val="1200"/>
              </a:spcAft>
              <a:tabLst>
                <a:tab pos="1302385" algn="l"/>
                <a:tab pos="457200" algn="l"/>
              </a:tabLs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accelerate?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4350" y="1405909"/>
            <a:ext cx="222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8940" indent="-228600" algn="ctr">
              <a:spcAft>
                <a:spcPts val="1200"/>
              </a:spcAft>
              <a:tabLst>
                <a:tab pos="1302385" algn="l"/>
                <a:tab pos="457200" algn="l"/>
              </a:tabLs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change?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006" y="1808762"/>
            <a:ext cx="3513221" cy="403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accent1"/>
                </a:solidFill>
              </a:rPr>
              <a:t>The current low barriers to cross-border trade</a:t>
            </a:r>
            <a:r>
              <a:rPr lang="en-GB" sz="1600" dirty="0"/>
              <a:t>,</a:t>
            </a:r>
            <a:r>
              <a:rPr lang="en-GB" sz="1600" b="1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also facilitated by harmonised network codes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accent1"/>
                </a:solidFill>
              </a:rPr>
              <a:t>The improved cross-border transportation capacities</a:t>
            </a:r>
            <a:r>
              <a:rPr lang="en-GB" sz="1600" dirty="0"/>
              <a:t>, including reverse flows, that are enabling diversifying gas supply away from Russia</a:t>
            </a:r>
          </a:p>
          <a:p>
            <a:pPr>
              <a:buClr>
                <a:schemeClr val="tx2"/>
              </a:buClr>
            </a:pPr>
            <a:endParaRPr lang="en-GB" sz="1600" dirty="0"/>
          </a:p>
          <a:p>
            <a:pPr>
              <a:buClr>
                <a:schemeClr val="tx2"/>
              </a:buClr>
            </a:pPr>
            <a:endParaRPr lang="en-GB" sz="1600" dirty="0"/>
          </a:p>
          <a:p>
            <a:pPr>
              <a:buClr>
                <a:schemeClr val="tx2"/>
              </a:buClr>
            </a:pPr>
            <a:endParaRPr lang="en-GB" sz="1600" dirty="0"/>
          </a:p>
          <a:p>
            <a:pPr>
              <a:buClr>
                <a:schemeClr val="tx2"/>
              </a:buClr>
            </a:pPr>
            <a:endParaRPr lang="en-GB" sz="1600" dirty="0"/>
          </a:p>
          <a:p>
            <a:pPr>
              <a:buClr>
                <a:schemeClr val="tx2"/>
              </a:buClr>
            </a:pPr>
            <a:endParaRPr lang="en-GB" sz="1600" dirty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4032986" y="1808762"/>
            <a:ext cx="3878980" cy="4031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tx2"/>
                </a:solidFill>
              </a:rPr>
              <a:t>Speed up targeted ‘LNG and congestion’ related investments</a:t>
            </a:r>
            <a:r>
              <a:rPr lang="en-GB" sz="1600" dirty="0"/>
              <a:t>. Do that under a regionally coordinated approach, to optimise resources. Allow new infrastructure to flow hydrogen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tx2"/>
                </a:solidFill>
              </a:rPr>
              <a:t>Implement demand saving strategies </a:t>
            </a:r>
            <a:r>
              <a:rPr lang="en-GB" sz="1600" dirty="0"/>
              <a:t>in a coordinated manner and based on CBAs 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0" lvl="1">
              <a:buClr>
                <a:schemeClr val="tx2"/>
              </a:buClr>
            </a:pPr>
            <a:endParaRPr lang="en-GB" sz="1600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8222056" y="1808762"/>
            <a:ext cx="3530013" cy="40318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tx2"/>
                </a:solidFill>
              </a:rPr>
              <a:t>Further promote demand-side response</a:t>
            </a:r>
            <a:r>
              <a:rPr lang="en-GB" sz="1600" dirty="0"/>
              <a:t>. Implement competitive processes that compensate consumers offering to limit consumption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tx2"/>
                </a:solidFill>
              </a:rPr>
              <a:t>Ensure that storage regulation is resilient against external supply shocks</a:t>
            </a:r>
            <a:r>
              <a:rPr lang="en-GB" sz="1600" dirty="0"/>
              <a:t>. ACER backs the EC and Member States ongoing initiatives addressing these issues: e.g. filling targets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7658E60-3FB3-B312-3CC2-1AF7298F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668" y="69481"/>
            <a:ext cx="1738567" cy="7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7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76E554-416B-6244-8964-AF5AA7E4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733796"/>
            <a:ext cx="10800000" cy="2417791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Views on MMR findings</a:t>
            </a:r>
            <a:endParaRPr lang="en-SI" sz="3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336B1-AD58-A143-A55D-5DE1BCA0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556" y="5640780"/>
            <a:ext cx="1005444" cy="498763"/>
          </a:xfrm>
        </p:spPr>
        <p:txBody>
          <a:bodyPr/>
          <a:lstStyle/>
          <a:p>
            <a:fld id="{68E16D21-2873-7F4D-BC1C-4DCC7B7156B8}" type="slidenum">
              <a:rPr lang="en-SI" sz="1400" smtClean="0"/>
              <a:t>15</a:t>
            </a:fld>
            <a:endParaRPr lang="en-SI" sz="140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F0AFFB0-3035-F141-EC4C-EE7588F3C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373" y="78490"/>
            <a:ext cx="1738567" cy="7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16</a:t>
            </a:fld>
            <a:endParaRPr lang="en-SI"/>
          </a:p>
        </p:txBody>
      </p:sp>
      <p:sp>
        <p:nvSpPr>
          <p:cNvPr id="5" name="TextBox 4"/>
          <p:cNvSpPr txBox="1"/>
          <p:nvPr/>
        </p:nvSpPr>
        <p:spPr>
          <a:xfrm>
            <a:off x="773448" y="1458445"/>
            <a:ext cx="106985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Markets continue to work and support supply security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Strong preference for long-term contracts may have its consequence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Storage filling obligations can help ensuring a tool for direct crisis response, but do not offer more gas under the current shortage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Many barriers to trade still exist throughout Europe and need to be addressed.</a:t>
            </a:r>
          </a:p>
        </p:txBody>
      </p:sp>
      <p:pic>
        <p:nvPicPr>
          <p:cNvPr id="7" name="Grafik 18">
            <a:extLst>
              <a:ext uri="{FF2B5EF4-FFF2-40B4-BE49-F238E27FC236}">
                <a16:creationId xmlns:a16="http://schemas.microsoft.com/office/drawing/2014/main" id="{A873D7B4-51D9-6505-FA7E-7024691ECA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490" y="5106774"/>
            <a:ext cx="4813510" cy="5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76E554-416B-6244-8964-AF5AA7E4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733796"/>
            <a:ext cx="10800000" cy="2417791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Q&amp;A</a:t>
            </a:r>
            <a:endParaRPr lang="en-SI" sz="3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336B1-AD58-A143-A55D-5DE1BCA0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556" y="5640780"/>
            <a:ext cx="1005444" cy="498763"/>
          </a:xfrm>
        </p:spPr>
        <p:txBody>
          <a:bodyPr/>
          <a:lstStyle/>
          <a:p>
            <a:fld id="{68E16D21-2873-7F4D-BC1C-4DCC7B7156B8}" type="slidenum">
              <a:rPr lang="en-SI" sz="1400" smtClean="0"/>
              <a:t>17</a:t>
            </a:fld>
            <a:endParaRPr lang="en-SI" sz="140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F0AFFB0-3035-F141-EC4C-EE7588F3C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373" y="78490"/>
            <a:ext cx="1738567" cy="7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6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76E554-416B-6244-8964-AF5AA7E4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733796"/>
            <a:ext cx="10800000" cy="2417791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Back-up</a:t>
            </a:r>
            <a:endParaRPr lang="en-SI" sz="3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336B1-AD58-A143-A55D-5DE1BCA0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556" y="5640780"/>
            <a:ext cx="1005444" cy="498763"/>
          </a:xfrm>
        </p:spPr>
        <p:txBody>
          <a:bodyPr/>
          <a:lstStyle/>
          <a:p>
            <a:fld id="{68E16D21-2873-7F4D-BC1C-4DCC7B7156B8}" type="slidenum">
              <a:rPr lang="en-SI" sz="1400" smtClean="0"/>
              <a:t>18</a:t>
            </a:fld>
            <a:endParaRPr lang="en-SI" sz="140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F0AFFB0-3035-F141-EC4C-EE7588F3C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373" y="78490"/>
            <a:ext cx="1738567" cy="7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0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11" y="1465740"/>
            <a:ext cx="7932372" cy="481625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19</a:t>
            </a:fld>
            <a:endParaRPr lang="en-SI"/>
          </a:p>
        </p:txBody>
      </p:sp>
      <p:sp>
        <p:nvSpPr>
          <p:cNvPr id="4" name="Rectangle 3"/>
          <p:cNvSpPr/>
          <p:nvPr/>
        </p:nvSpPr>
        <p:spPr>
          <a:xfrm>
            <a:off x="1144515" y="1119167"/>
            <a:ext cx="9967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Share of Russian physical gas and oil in total supply of individual MSs – 2021 - % ranges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CF207-E8E2-9F47-BBC0-F7EDFE5CA121}"/>
              </a:ext>
            </a:extLst>
          </p:cNvPr>
          <p:cNvSpPr txBox="1"/>
          <p:nvPr/>
        </p:nvSpPr>
        <p:spPr>
          <a:xfrm>
            <a:off x="123204" y="6137999"/>
            <a:ext cx="10724057" cy="7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ACER based on Eurostat data.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66755D-F9DC-5544-B2F3-A4B6B0B8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713" y="0"/>
            <a:ext cx="8715730" cy="1080000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Energy dependence on Russia is </a:t>
            </a:r>
            <a:r>
              <a:rPr lang="en-GB" sz="2700" dirty="0" smtClean="0"/>
              <a:t>significant although gradually declining</a:t>
            </a:r>
            <a:endParaRPr lang="en-SI" sz="2700" dirty="0"/>
          </a:p>
        </p:txBody>
      </p:sp>
    </p:spTree>
    <p:extLst>
      <p:ext uri="{BB962C8B-B14F-4D97-AF65-F5344CB8AC3E}">
        <p14:creationId xmlns:p14="http://schemas.microsoft.com/office/powerpoint/2010/main" val="271466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76E554-416B-6244-8964-AF5AA7E4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733796"/>
            <a:ext cx="10800000" cy="2417791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Welcome</a:t>
            </a:r>
            <a:endParaRPr lang="en-SI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336B1-AD58-A143-A55D-5DE1BCA0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556" y="5640780"/>
            <a:ext cx="1005444" cy="498763"/>
          </a:xfrm>
        </p:spPr>
        <p:txBody>
          <a:bodyPr/>
          <a:lstStyle/>
          <a:p>
            <a:fld id="{68E16D21-2873-7F4D-BC1C-4DCC7B7156B8}" type="slidenum">
              <a:rPr lang="en-SI" sz="1400" smtClean="0"/>
              <a:t>2</a:t>
            </a:fld>
            <a:endParaRPr lang="en-SI" sz="140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A5C9561-0373-F6E5-FB6F-190C9A6D0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469" y="81405"/>
            <a:ext cx="1738567" cy="7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081" y="67769"/>
            <a:ext cx="8715730" cy="108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Increasing LNG deliveries are addressing the </a:t>
            </a:r>
            <a:r>
              <a:rPr lang="en-GB" dirty="0"/>
              <a:t>reduction </a:t>
            </a:r>
            <a:r>
              <a:rPr lang="en-GB" dirty="0" smtClean="0"/>
              <a:t>in </a:t>
            </a:r>
            <a:r>
              <a:rPr lang="en-GB" dirty="0"/>
              <a:t>Russian supply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20</a:t>
            </a:fld>
            <a:endParaRPr lang="en-SI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684" y="1993600"/>
            <a:ext cx="7921591" cy="3435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7162" y="1215537"/>
            <a:ext cx="9538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Comparison of European and Asian wholesale price spreads vs EU+UK LNG and Russian pipeline imports – 2021 to July 2022 – euros/MWh and </a:t>
            </a:r>
            <a:r>
              <a:rPr lang="en-GB" sz="1400" b="1" dirty="0" err="1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bcm</a:t>
            </a:r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/period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800" y="5496807"/>
            <a:ext cx="10703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algn="ctr">
              <a:buSzPct val="125000"/>
              <a:tabLst>
                <a:tab pos="361950" algn="l"/>
                <a:tab pos="627063" algn="l"/>
              </a:tabLst>
            </a:pPr>
            <a:r>
              <a:rPr lang="en-GB" sz="1600" b="1" dirty="0"/>
              <a:t>The price spreads between Europe and Asian gas markets, along with the need to replace Russian flows, </a:t>
            </a:r>
            <a:r>
              <a:rPr lang="en-GB" sz="1600" b="1" dirty="0" smtClean="0"/>
              <a:t>have highly determined </a:t>
            </a:r>
            <a:r>
              <a:rPr lang="en-GB" sz="1600" b="1" dirty="0"/>
              <a:t>the volumes of LNG </a:t>
            </a:r>
            <a:r>
              <a:rPr lang="en-GB" sz="1600" b="1" dirty="0" smtClean="0"/>
              <a:t>shoring into </a:t>
            </a:r>
            <a:r>
              <a:rPr lang="en-GB" sz="1600" b="1" dirty="0"/>
              <a:t>the EU across </a:t>
            </a:r>
            <a:r>
              <a:rPr lang="en-GB" sz="1600" b="1" dirty="0" smtClean="0"/>
              <a:t>last months</a:t>
            </a:r>
            <a:endParaRPr lang="en-GB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169903" y="6410723"/>
            <a:ext cx="4503477" cy="318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7000"/>
              </a:lnSpc>
              <a:spcBef>
                <a:spcPts val="705"/>
              </a:spcBef>
              <a:spcAft>
                <a:spcPts val="1200"/>
              </a:spcAft>
              <a:tabLst>
                <a:tab pos="641350" algn="l"/>
              </a:tabLst>
            </a:pPr>
            <a:r>
              <a:rPr lang="en-GB" sz="1000" i="1" spc="-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Source: ACER calculation based on ENTSOG, </a:t>
            </a:r>
            <a:r>
              <a:rPr lang="en-GB" sz="1000" i="1" spc="-5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Refinitv</a:t>
            </a:r>
            <a:r>
              <a:rPr lang="en-GB" sz="1000" i="1" spc="-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and ICIS Heren data. </a:t>
            </a:r>
          </a:p>
        </p:txBody>
      </p:sp>
    </p:spTree>
    <p:extLst>
      <p:ext uri="{BB962C8B-B14F-4D97-AF65-F5344CB8AC3E}">
        <p14:creationId xmlns:p14="http://schemas.microsoft.com/office/powerpoint/2010/main" val="352186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 smtClean="0"/>
              <a:t>Future LNG needs for the EU are significant</a:t>
            </a:r>
            <a:endParaRPr lang="en-GB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21</a:t>
            </a:fld>
            <a:endParaRPr lang="en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CF207-E8E2-9F47-BBC0-F7EDFE5CA121}"/>
              </a:ext>
            </a:extLst>
          </p:cNvPr>
          <p:cNvSpPr txBox="1"/>
          <p:nvPr/>
        </p:nvSpPr>
        <p:spPr>
          <a:xfrm>
            <a:off x="194842" y="6197211"/>
            <a:ext cx="10724057" cy="7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ACER based on European Commission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9920" y="5645440"/>
            <a:ext cx="10032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 smtClean="0"/>
              <a:t>REPowerEU</a:t>
            </a:r>
            <a:r>
              <a:rPr lang="en-GB" sz="1600" b="1" dirty="0" smtClean="0"/>
              <a:t> targets </a:t>
            </a:r>
            <a:r>
              <a:rPr lang="en-GB" sz="1600" b="1" dirty="0"/>
              <a:t>to replace up to 50 </a:t>
            </a:r>
            <a:r>
              <a:rPr lang="en-GB" sz="1600" b="1" dirty="0" err="1"/>
              <a:t>bcm</a:t>
            </a:r>
            <a:r>
              <a:rPr lang="en-GB" sz="1600" b="1" dirty="0"/>
              <a:t> of Russian gas per year via extended procurement of LNG. This is more than 10% of </a:t>
            </a:r>
            <a:r>
              <a:rPr lang="en-GB" sz="1600" b="1" dirty="0" smtClean="0"/>
              <a:t>EU 2021 gas demand and ~10</a:t>
            </a:r>
            <a:r>
              <a:rPr lang="en-GB" sz="1600" b="1" dirty="0"/>
              <a:t>% of </a:t>
            </a:r>
            <a:r>
              <a:rPr lang="en-GB" sz="1600" b="1" dirty="0" smtClean="0"/>
              <a:t>global 2021 LNG trade.</a:t>
            </a:r>
            <a:endParaRPr lang="en-GB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079921" y="1236496"/>
            <a:ext cx="9838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REPowerEU</a:t>
            </a:r>
            <a:r>
              <a:rPr lang="en-GB" sz="1400" b="1" dirty="0" smtClean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 </a:t>
            </a:r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gas supply diversification and Russian supply reduction efforts in 2022 – </a:t>
            </a:r>
            <a:r>
              <a:rPr lang="en-GB" sz="1400" b="1" dirty="0" err="1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bcm</a:t>
            </a:r>
            <a:endParaRPr lang="en-GB" sz="1400" b="1" dirty="0">
              <a:solidFill>
                <a:schemeClr val="tx2"/>
              </a:solidFill>
              <a:latin typeface="+mj-lt"/>
              <a:ea typeface="Inter" panose="020B0502030000000004" pitchFamily="34" charset="0"/>
            </a:endParaRPr>
          </a:p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5" y="1666219"/>
            <a:ext cx="10884854" cy="37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42DFE677-D417-60BE-00DA-0A20ECD5D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38" b="2169"/>
          <a:stretch/>
        </p:blipFill>
        <p:spPr>
          <a:xfrm>
            <a:off x="3202766" y="1489136"/>
            <a:ext cx="5961112" cy="4355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71A43-1BDA-1B45-AAE9-96F01CC1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126" y="0"/>
            <a:ext cx="9161874" cy="1080000"/>
          </a:xfrm>
        </p:spPr>
        <p:txBody>
          <a:bodyPr>
            <a:normAutofit/>
          </a:bodyPr>
          <a:lstStyle/>
          <a:p>
            <a:r>
              <a:rPr lang="en-GB" sz="2700" dirty="0" smtClean="0"/>
              <a:t>Geography matters: ‘East-to-West’ pipelines dominate</a:t>
            </a:r>
            <a:endParaRPr lang="en-SI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3D83-4D58-CE44-B175-02C6E75A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000" y="5866410"/>
            <a:ext cx="695999" cy="415588"/>
          </a:xfrm>
        </p:spPr>
        <p:txBody>
          <a:bodyPr/>
          <a:lstStyle/>
          <a:p>
            <a:fld id="{68E16D21-2873-7F4D-BC1C-4DCC7B7156B8}" type="slidenum">
              <a:rPr lang="en-SI" sz="1400" smtClean="0"/>
              <a:t>22</a:t>
            </a:fld>
            <a:endParaRPr lang="en-SI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5CF207-E8E2-9F47-BBC0-F7EDFE5CA121}"/>
              </a:ext>
            </a:extLst>
          </p:cNvPr>
          <p:cNvSpPr txBox="1"/>
          <p:nvPr/>
        </p:nvSpPr>
        <p:spPr>
          <a:xfrm>
            <a:off x="380823" y="6176382"/>
            <a:ext cx="10724057" cy="7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ACER calculation based on IEA and ENTSOG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1151212"/>
            <a:ext cx="935140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EU and Energy Community countries cross-border gas flows (2021, </a:t>
            </a:r>
            <a:r>
              <a:rPr lang="en-GB" sz="1400" b="1" dirty="0" err="1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bcm</a:t>
            </a:r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/year)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38942" y="5767247"/>
            <a:ext cx="935140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dirty="0" smtClean="0">
                <a:latin typeface="+mj-lt"/>
                <a:ea typeface="Inter" panose="020B0502030000000004" pitchFamily="34" charset="0"/>
              </a:rPr>
              <a:t>The gas system has so far accommodated flows in response to price </a:t>
            </a:r>
            <a:r>
              <a:rPr lang="en-GB" sz="1600" b="1" dirty="0" smtClean="0">
                <a:latin typeface="+mj-lt"/>
                <a:ea typeface="Inter" panose="020B0502030000000004" pitchFamily="34" charset="0"/>
              </a:rPr>
              <a:t>signals. </a:t>
            </a:r>
            <a:r>
              <a:rPr lang="en-GB" sz="1600" b="1" dirty="0" smtClean="0">
                <a:latin typeface="+mj-lt"/>
                <a:ea typeface="Inter" panose="020B0502030000000004" pitchFamily="34" charset="0"/>
              </a:rPr>
              <a:t>New emphasis on West to East flows requires new investment.</a:t>
            </a:r>
            <a:endParaRPr lang="en-GB" sz="1600" b="1" dirty="0">
              <a:latin typeface="+mj-lt"/>
              <a:ea typeface="Inter" panose="020B05020300000000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19337" y="2136101"/>
            <a:ext cx="1145359" cy="1203448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886187" y="2737407"/>
            <a:ext cx="1965726" cy="1824654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381241" y="5059907"/>
            <a:ext cx="723219" cy="654437"/>
          </a:xfrm>
          <a:prstGeom prst="ellipse">
            <a:avLst/>
          </a:prstGeom>
          <a:solidFill>
            <a:schemeClr val="accent3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675023" y="5053283"/>
            <a:ext cx="723219" cy="654437"/>
          </a:xfrm>
          <a:prstGeom prst="ellipse">
            <a:avLst/>
          </a:prstGeom>
          <a:solidFill>
            <a:schemeClr val="accent3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601299" y="4704128"/>
            <a:ext cx="688580" cy="698310"/>
          </a:xfrm>
          <a:prstGeom prst="ellipse">
            <a:avLst/>
          </a:prstGeom>
          <a:solidFill>
            <a:srgbClr val="FF6699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451871" y="3528582"/>
            <a:ext cx="1092605" cy="1033479"/>
          </a:xfrm>
          <a:prstGeom prst="ellipse">
            <a:avLst/>
          </a:prstGeom>
          <a:solidFill>
            <a:schemeClr val="accent4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Record-high hub price differences </a:t>
            </a:r>
            <a:r>
              <a:rPr lang="en-GB" dirty="0" smtClean="0"/>
              <a:t>are emerging since Q1 </a:t>
            </a:r>
            <a:r>
              <a:rPr lang="en-GB" dirty="0"/>
              <a:t>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23</a:t>
            </a:fld>
            <a:endParaRPr lang="en-SI"/>
          </a:p>
        </p:txBody>
      </p:sp>
      <p:sp>
        <p:nvSpPr>
          <p:cNvPr id="7" name="Rectangle 6"/>
          <p:cNvSpPr/>
          <p:nvPr/>
        </p:nvSpPr>
        <p:spPr>
          <a:xfrm>
            <a:off x="1703672" y="1144836"/>
            <a:ext cx="9423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Day-ahead price spread between TTF and NBP, TRF and PVB hubs – 2021 June 2022 – euros/MWh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810" y="6410723"/>
            <a:ext cx="4346062" cy="318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7000"/>
              </a:lnSpc>
              <a:spcBef>
                <a:spcPts val="705"/>
              </a:spcBef>
              <a:spcAft>
                <a:spcPts val="1200"/>
              </a:spcAft>
              <a:tabLst>
                <a:tab pos="641350" algn="l"/>
              </a:tabLst>
            </a:pPr>
            <a:r>
              <a:rPr lang="en-GB" sz="1000" i="1" spc="-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Source: ACER calculations based on ICIS Heren and national exchanges.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021" y="5574358"/>
            <a:ext cx="10725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algn="ctr">
              <a:buSzPct val="125000"/>
              <a:tabLst>
                <a:tab pos="361950" algn="l"/>
                <a:tab pos="627063" algn="l"/>
              </a:tabLst>
            </a:pPr>
            <a:r>
              <a:rPr lang="en-GB" sz="1600" b="1" dirty="0" smtClean="0"/>
              <a:t>Price differences mainly result from dissimilar LNG </a:t>
            </a:r>
            <a:r>
              <a:rPr lang="en-GB" sz="1600" b="1" dirty="0"/>
              <a:t>deliveries </a:t>
            </a:r>
            <a:r>
              <a:rPr lang="en-GB" sz="1600" b="1" dirty="0" smtClean="0"/>
              <a:t>along </a:t>
            </a:r>
            <a:r>
              <a:rPr lang="en-GB" sz="1600" b="1" dirty="0"/>
              <a:t>with cross-border interconnection capacity </a:t>
            </a:r>
            <a:r>
              <a:rPr lang="en-GB" sz="1600" b="1" dirty="0" smtClean="0"/>
              <a:t>constraints</a:t>
            </a:r>
            <a:endParaRPr lang="en-GB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20" y="1822070"/>
            <a:ext cx="10241099" cy="35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94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270" y="226162"/>
            <a:ext cx="8715730" cy="108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Oil-indexed long-term </a:t>
            </a:r>
            <a:r>
              <a:rPr lang="en-GB" dirty="0"/>
              <a:t>contracts </a:t>
            </a:r>
            <a:r>
              <a:rPr lang="en-GB" dirty="0" smtClean="0"/>
              <a:t>have become </a:t>
            </a:r>
            <a:r>
              <a:rPr lang="en-GB" dirty="0"/>
              <a:t>significantly cheaper than hub-priced gas supply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24</a:t>
            </a:fld>
            <a:endParaRPr lang="en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03" y="2252136"/>
            <a:ext cx="8484811" cy="29549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6640" y="1373538"/>
            <a:ext cx="7249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Evolution of selected gas supply price references in the EU, 2010 – June 2022 – euros/MWh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5053" y="5341845"/>
            <a:ext cx="8778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As a result, the welfare gains achieved from the revisions of LTCs into hub-indices have been offset </a:t>
            </a:r>
            <a:r>
              <a:rPr lang="en-GB" sz="1600" b="1" dirty="0" smtClean="0"/>
              <a:t>and even </a:t>
            </a:r>
            <a:r>
              <a:rPr lang="en-GB" sz="1600" b="1" dirty="0"/>
              <a:t>turned negative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684" y="6281998"/>
            <a:ext cx="4055919" cy="318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7000"/>
              </a:lnSpc>
              <a:spcBef>
                <a:spcPts val="705"/>
              </a:spcBef>
              <a:spcAft>
                <a:spcPts val="1200"/>
              </a:spcAft>
              <a:tabLst>
                <a:tab pos="641350" algn="l"/>
              </a:tabLst>
            </a:pPr>
            <a:r>
              <a:rPr lang="en-GB" sz="1000" i="1" spc="-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Source: ACER estimations based on </a:t>
            </a:r>
            <a:r>
              <a:rPr lang="en-GB" sz="1000" i="1" spc="-5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Refinitiv</a:t>
            </a:r>
            <a:r>
              <a:rPr lang="en-GB" sz="1000" i="1" spc="-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BAFA, and ICIS Heren</a:t>
            </a:r>
          </a:p>
        </p:txBody>
      </p:sp>
    </p:spTree>
    <p:extLst>
      <p:ext uri="{BB962C8B-B14F-4D97-AF65-F5344CB8AC3E}">
        <p14:creationId xmlns:p14="http://schemas.microsoft.com/office/powerpoint/2010/main" val="3493454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579" y="9902"/>
            <a:ext cx="9444781" cy="1080000"/>
          </a:xfrm>
        </p:spPr>
        <p:txBody>
          <a:bodyPr>
            <a:noAutofit/>
          </a:bodyPr>
          <a:lstStyle/>
          <a:p>
            <a:r>
              <a:rPr lang="en-GB" sz="2700" dirty="0"/>
              <a:t>Gas </a:t>
            </a:r>
            <a:r>
              <a:rPr lang="en-GB" sz="2700" dirty="0" smtClean="0"/>
              <a:t>often drives electricity prices</a:t>
            </a:r>
            <a:endParaRPr lang="en-GB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8969" y="1380152"/>
            <a:ext cx="8680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Electricity price development in Germany and breakdown of the costs of producing electricity from gas (May 2021 – June 2022) - (EUR/MWh)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430" y="6412092"/>
            <a:ext cx="2219197" cy="318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7000"/>
              </a:lnSpc>
              <a:spcBef>
                <a:spcPts val="705"/>
              </a:spcBef>
              <a:spcAft>
                <a:spcPts val="1200"/>
              </a:spcAft>
              <a:tabLst>
                <a:tab pos="641350" algn="l"/>
              </a:tabLst>
            </a:pPr>
            <a:r>
              <a:rPr lang="en-GB" sz="1000" i="1" spc="-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Source: ACER based on ICIS Heren</a:t>
            </a:r>
            <a:endParaRPr lang="en-GB" sz="1000" spc="-5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34" y="1964927"/>
            <a:ext cx="7903648" cy="34313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1744" y="5402387"/>
            <a:ext cx="11059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algn="ctr">
              <a:buSzPct val="125000"/>
              <a:tabLst>
                <a:tab pos="361950" algn="l"/>
                <a:tab pos="627063" algn="l"/>
              </a:tabLst>
            </a:pPr>
            <a:r>
              <a:rPr lang="en-GB" sz="1600" b="1" dirty="0" smtClean="0"/>
              <a:t>Electricity </a:t>
            </a:r>
            <a:r>
              <a:rPr lang="en-GB" sz="1600" b="1" dirty="0"/>
              <a:t>prices </a:t>
            </a:r>
            <a:r>
              <a:rPr lang="en-GB" sz="1600" b="1" dirty="0" smtClean="0"/>
              <a:t>have also </a:t>
            </a:r>
            <a:r>
              <a:rPr lang="en-GB" sz="1600" b="1" dirty="0"/>
              <a:t>reached record-highs, </a:t>
            </a:r>
            <a:r>
              <a:rPr lang="en-GB" sz="1600" b="1" dirty="0" smtClean="0"/>
              <a:t>driven </a:t>
            </a:r>
            <a:r>
              <a:rPr lang="en-GB" sz="1600" b="1" dirty="0"/>
              <a:t>by the rise in gas-fired power generation </a:t>
            </a:r>
            <a:r>
              <a:rPr lang="en-GB" sz="1600" b="1" dirty="0" smtClean="0"/>
              <a:t>costs, </a:t>
            </a:r>
            <a:r>
              <a:rPr lang="en-GB" sz="1600" b="1" dirty="0"/>
              <a:t>as gas units tend to set the marginal price reference in most EU pay-as-clear power markets</a:t>
            </a:r>
          </a:p>
        </p:txBody>
      </p:sp>
    </p:spTree>
    <p:extLst>
      <p:ext uri="{BB962C8B-B14F-4D97-AF65-F5344CB8AC3E}">
        <p14:creationId xmlns:p14="http://schemas.microsoft.com/office/powerpoint/2010/main" val="32363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764" y="1647112"/>
            <a:ext cx="5744377" cy="40010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26</a:t>
            </a:fld>
            <a:endParaRPr lang="en-SI"/>
          </a:p>
        </p:txBody>
      </p:sp>
      <p:sp>
        <p:nvSpPr>
          <p:cNvPr id="6" name="Rectangle 5"/>
          <p:cNvSpPr/>
          <p:nvPr/>
        </p:nvSpPr>
        <p:spPr>
          <a:xfrm>
            <a:off x="448564" y="5460883"/>
            <a:ext cx="11539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algn="ctr">
              <a:buSzPct val="125000"/>
              <a:tabLst>
                <a:tab pos="361950" algn="l"/>
                <a:tab pos="627063" algn="l"/>
              </a:tabLst>
            </a:pPr>
            <a:r>
              <a:rPr lang="en-GB" sz="1600" b="1" dirty="0" smtClean="0"/>
              <a:t>Storages filled at ~60% beginning of July, roughly on track to meet the target of 80% by 1 November 2022</a:t>
            </a:r>
            <a:r>
              <a:rPr lang="en-GB" sz="1600" b="1" dirty="0" smtClean="0"/>
              <a:t>. </a:t>
            </a:r>
            <a:r>
              <a:rPr lang="en-GB" sz="1600" b="1" dirty="0" smtClean="0"/>
              <a:t>Storage remains key for winter resilience. </a:t>
            </a:r>
            <a:endParaRPr lang="en-GB" sz="16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 smtClean="0"/>
              <a:t>Filling gas storages for upcoming winter is crucial</a:t>
            </a:r>
            <a:endParaRPr lang="en-GB" sz="2700" dirty="0"/>
          </a:p>
        </p:txBody>
      </p:sp>
      <p:sp>
        <p:nvSpPr>
          <p:cNvPr id="9" name="Rectangle 8"/>
          <p:cNvSpPr/>
          <p:nvPr/>
        </p:nvSpPr>
        <p:spPr>
          <a:xfrm>
            <a:off x="3200620" y="1183417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Evolution of EU storage site levels – 2015 to June 2022 – </a:t>
            </a:r>
            <a:r>
              <a:rPr lang="en-GB" sz="1400" b="1" dirty="0" err="1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bcm</a:t>
            </a:r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25" y="6412092"/>
            <a:ext cx="4355038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7000"/>
              </a:lnSpc>
              <a:spcBef>
                <a:spcPts val="705"/>
              </a:spcBef>
              <a:spcAft>
                <a:spcPts val="1200"/>
              </a:spcAft>
              <a:tabLst>
                <a:tab pos="641350" algn="l"/>
              </a:tabLst>
            </a:pPr>
            <a:r>
              <a:rPr lang="en-GB" sz="1000" i="1" spc="-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Source: ACER based on </a:t>
            </a:r>
            <a:r>
              <a:rPr lang="en-GB" sz="1000" i="1" spc="-5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GIE data (excluding Ukrainian and Serbian sites).</a:t>
            </a:r>
            <a:endParaRPr lang="en-GB" sz="1000" spc="-5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44005" y="2615353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 enable everyone to contribute  </a:t>
            </a:r>
            <a:br>
              <a:rPr lang="en-GB" dirty="0"/>
            </a:br>
            <a:r>
              <a:rPr lang="en-GB" dirty="0"/>
              <a:t>To ensure a productive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79" y="1408856"/>
            <a:ext cx="10800000" cy="4351338"/>
          </a:xfrm>
        </p:spPr>
        <p:txBody>
          <a:bodyPr>
            <a:normAutofit/>
          </a:bodyPr>
          <a:lstStyle/>
          <a:p>
            <a:r>
              <a:rPr lang="en-GB" dirty="0"/>
              <a:t>Meeting will be recorded</a:t>
            </a:r>
          </a:p>
          <a:p>
            <a:r>
              <a:rPr lang="en-GB" dirty="0"/>
              <a:t>Participants are muted, </a:t>
            </a:r>
            <a:r>
              <a:rPr lang="en-GB" dirty="0" smtClean="0"/>
              <a:t>except speakers </a:t>
            </a:r>
            <a:endParaRPr lang="en-GB" dirty="0"/>
          </a:p>
          <a:p>
            <a:r>
              <a:rPr lang="en-GB" dirty="0"/>
              <a:t>When you have a </a:t>
            </a:r>
            <a:r>
              <a:rPr lang="en-GB" dirty="0" smtClean="0"/>
              <a:t>question, please: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Post your question in the chat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Include your name and affiliation in the question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Questions will be answered in the Q&amp;A session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3</a:t>
            </a:fld>
            <a:endParaRPr lang="en-SI"/>
          </a:p>
        </p:txBody>
      </p:sp>
      <p:grpSp>
        <p:nvGrpSpPr>
          <p:cNvPr id="9" name="Group 8"/>
          <p:cNvGrpSpPr/>
          <p:nvPr/>
        </p:nvGrpSpPr>
        <p:grpSpPr>
          <a:xfrm>
            <a:off x="7066875" y="2575167"/>
            <a:ext cx="4429125" cy="590550"/>
            <a:chOff x="6198761" y="3285195"/>
            <a:chExt cx="4429125" cy="5905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8761" y="3285195"/>
              <a:ext cx="4429125" cy="59055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750159" y="3409929"/>
              <a:ext cx="448887" cy="3990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E577CA6-1071-BFB5-597B-2E84D2247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23" y="108174"/>
            <a:ext cx="1738567" cy="7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1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DA5A-50CA-F955-4980-59601E6D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3899-9ACC-5CF6-45F6-F20CFFF8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4</a:t>
            </a:fld>
            <a:endParaRPr lang="en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2DEC1-AA00-EF5E-0ED3-A62FBC2D9C79}"/>
              </a:ext>
            </a:extLst>
          </p:cNvPr>
          <p:cNvSpPr txBox="1"/>
          <p:nvPr/>
        </p:nvSpPr>
        <p:spPr>
          <a:xfrm>
            <a:off x="360353" y="6385332"/>
            <a:ext cx="440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Market Monitoring web portal </a:t>
            </a:r>
            <a:r>
              <a:rPr lang="en-GB" dirty="0">
                <a:hlinkClick r:id="rId2"/>
              </a:rPr>
              <a:t>link </a:t>
            </a:r>
            <a:endParaRPr lang="en-GB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79CE647-2A95-A6D2-6DF8-1AE02A97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769" y="87996"/>
            <a:ext cx="1738567" cy="778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769" y="1338164"/>
            <a:ext cx="7119866" cy="45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76E554-416B-6244-8964-AF5AA7E4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733796"/>
            <a:ext cx="10800000" cy="2417791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Key </a:t>
            </a:r>
            <a:r>
              <a:rPr lang="en-GB" sz="3600" dirty="0" smtClean="0"/>
              <a:t>findings </a:t>
            </a:r>
            <a:r>
              <a:rPr lang="en-GB" sz="3600" dirty="0"/>
              <a:t>of the Report</a:t>
            </a:r>
            <a:endParaRPr lang="en-SI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336B1-AD58-A143-A55D-5DE1BCA0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556" y="5640780"/>
            <a:ext cx="1005444" cy="498763"/>
          </a:xfrm>
        </p:spPr>
        <p:txBody>
          <a:bodyPr/>
          <a:lstStyle/>
          <a:p>
            <a:fld id="{68E16D21-2873-7F4D-BC1C-4DCC7B7156B8}" type="slidenum">
              <a:rPr lang="en-SI" sz="1400" smtClean="0"/>
              <a:t>5</a:t>
            </a:fld>
            <a:endParaRPr lang="en-SI" sz="140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D5EE064-3C02-170A-D0F7-F208EB6A6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711" y="78490"/>
            <a:ext cx="1738567" cy="7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200" y="5743345"/>
            <a:ext cx="11097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The gas price surge can be split into three distinct phases. In the latest phase, price developments are since recently affected by supply scarcity risks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</p:spPr>
        <p:txBody>
          <a:bodyPr>
            <a:noAutofit/>
          </a:bodyPr>
          <a:lstStyle/>
          <a:p>
            <a:r>
              <a:rPr lang="en-GB" sz="2700" dirty="0"/>
              <a:t>Three </a:t>
            </a:r>
            <a:r>
              <a:rPr lang="en-GB" sz="2700" dirty="0" smtClean="0"/>
              <a:t>phases</a:t>
            </a:r>
            <a:r>
              <a:rPr lang="en-GB" sz="2700" dirty="0"/>
              <a:t>, each with different dynamics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254" y="6446887"/>
            <a:ext cx="28985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1000" i="1" spc="-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Source: ACER based on ICIS </a:t>
            </a:r>
            <a:r>
              <a:rPr lang="en-GB" sz="1000" i="1" spc="-5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Heren’s</a:t>
            </a:r>
            <a:r>
              <a:rPr lang="en-GB" sz="1000" i="1" spc="-5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price data</a:t>
            </a:r>
            <a:endParaRPr lang="en-GB" sz="1000" i="1" spc="-5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643" y="1146504"/>
            <a:ext cx="10772793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Overview of events and market fundamentals driving EU gas </a:t>
            </a:r>
            <a:r>
              <a:rPr lang="en-GB" sz="1400" b="1" dirty="0" err="1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pr</a:t>
            </a:r>
            <a:r>
              <a:rPr lang="sl-SI" sz="1400" b="1" dirty="0" err="1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ices</a:t>
            </a:r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 -</a:t>
            </a:r>
            <a:r>
              <a:rPr lang="sl-SI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 </a:t>
            </a:r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TTF month-ahead contract (euros/MWh) - May 2021 - June 2022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2000" y="6281998"/>
            <a:ext cx="720000" cy="576001"/>
          </a:xfrm>
        </p:spPr>
        <p:txBody>
          <a:bodyPr/>
          <a:lstStyle/>
          <a:p>
            <a:fld id="{68E16D21-2873-7F4D-BC1C-4DCC7B7156B8}" type="slidenum">
              <a:rPr lang="en-SI" smtClean="0"/>
              <a:t>6</a:t>
            </a:fld>
            <a:endParaRPr lang="en-SI"/>
          </a:p>
        </p:txBody>
      </p:sp>
      <p:grpSp>
        <p:nvGrpSpPr>
          <p:cNvPr id="3" name="Group 2"/>
          <p:cNvGrpSpPr/>
          <p:nvPr/>
        </p:nvGrpSpPr>
        <p:grpSpPr>
          <a:xfrm>
            <a:off x="302969" y="1594132"/>
            <a:ext cx="11194842" cy="4418540"/>
            <a:chOff x="151226" y="1468934"/>
            <a:chExt cx="11834721" cy="5489332"/>
          </a:xfrm>
        </p:grpSpPr>
        <p:graphicFrame>
          <p:nvGraphicFramePr>
            <p:cNvPr id="8" name="Chart 7"/>
            <p:cNvGraphicFramePr>
              <a:graphicFrameLocks/>
            </p:cNvGraphicFramePr>
            <p:nvPr/>
          </p:nvGraphicFramePr>
          <p:xfrm>
            <a:off x="151226" y="1468934"/>
            <a:ext cx="11635666" cy="54893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5212620" y="1795448"/>
              <a:ext cx="3114192" cy="4245189"/>
            </a:xfrm>
            <a:prstGeom prst="rect">
              <a:avLst/>
            </a:prstGeom>
            <a:solidFill>
              <a:schemeClr val="bg1">
                <a:lumMod val="8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82997" y="1489818"/>
              <a:ext cx="9947158" cy="4563081"/>
              <a:chOff x="2377081" y="1291983"/>
              <a:chExt cx="9947158" cy="456308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8127975" y="4551515"/>
                <a:ext cx="417115" cy="455147"/>
              </a:xfrm>
              <a:prstGeom prst="straightConnector1">
                <a:avLst/>
              </a:prstGeom>
              <a:solidFill>
                <a:srgbClr val="FBBB9F"/>
              </a:solidFill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2377081" y="4074918"/>
                <a:ext cx="2013066" cy="78232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Tight LNG supply;</a:t>
                </a:r>
                <a:r>
                  <a:rPr kumimoji="0" lang="en-GB" sz="1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1000" dirty="0">
                    <a:solidFill>
                      <a:schemeClr val="tx1"/>
                    </a:solidFill>
                    <a:latin typeface="Arial" panose="020B0604020202020204"/>
                  </a:rPr>
                  <a:t>n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arrow pipeline flows</a:t>
                </a:r>
              </a:p>
              <a:p>
                <a:pPr marL="3600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5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3600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</a:t>
                </a:r>
                <a:r>
                  <a:rPr kumimoji="0" lang="en-GB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Summer 2021</a:t>
                </a: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)</a:t>
                </a:r>
                <a:endPara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512262" y="2407096"/>
                <a:ext cx="2179976" cy="128048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Uncertainty on Russian supply: Nord Stream 2 appeals </a:t>
                </a:r>
                <a:r>
                  <a:rPr kumimoji="0" lang="en-GB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BNetzA’s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ruling, exports across Yamal cease, low injections into Gazprom-held storage</a:t>
                </a:r>
              </a:p>
              <a:p>
                <a:pPr marL="171450" marR="0" lvl="0" indent="-17145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</a:t>
                </a:r>
                <a:r>
                  <a:rPr kumimoji="0" lang="en-GB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Fall 2021</a:t>
                </a: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)</a:t>
                </a:r>
                <a:endParaRPr kumimoji="0" lang="en-GB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7605022" y="2531974"/>
                <a:ext cx="77676" cy="1189401"/>
              </a:xfrm>
              <a:prstGeom prst="straightConnector1">
                <a:avLst/>
              </a:prstGeom>
              <a:solidFill>
                <a:srgbClr val="FBBB9F"/>
              </a:solidFill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8892386" y="2107648"/>
                <a:ext cx="128510" cy="1006589"/>
              </a:xfrm>
              <a:prstGeom prst="straightConnector1">
                <a:avLst/>
              </a:prstGeom>
              <a:solidFill>
                <a:srgbClr val="FBBB9F"/>
              </a:solidFill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6897789" y="5044363"/>
                <a:ext cx="2812989" cy="8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High LNG imports do not fully offset the effects on prices of limited Russian flows and low storage stocks</a:t>
                </a:r>
                <a:endPara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</a:t>
                </a:r>
                <a:r>
                  <a:rPr kumimoji="0" lang="en-GB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December 2021 – February 2022</a:t>
                </a: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)</a:t>
                </a:r>
                <a:endParaRPr kumimoji="0" lang="en-GB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10271691" y="3114237"/>
                <a:ext cx="508112" cy="960681"/>
              </a:xfrm>
              <a:prstGeom prst="straightConnector1">
                <a:avLst/>
              </a:prstGeom>
              <a:solidFill>
                <a:srgbClr val="FBBB9F"/>
              </a:solidFill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10858082" y="1738753"/>
                <a:ext cx="1466157" cy="156653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Higher than expected Russian flows; reassessment of supply diversification options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</a:t>
                </a:r>
                <a:r>
                  <a:rPr kumimoji="0" lang="en-GB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Mid-March – May 2022</a:t>
                </a: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)</a:t>
                </a:r>
                <a:endParaRPr kumimoji="0" lang="en-GB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556984" y="1291983"/>
                <a:ext cx="1468316" cy="79547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dirty="0">
                    <a:solidFill>
                      <a:prstClr val="black"/>
                    </a:solidFill>
                    <a:latin typeface="Arial" panose="020B0604020202020204"/>
                  </a:rPr>
                  <a:t>Russian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invasion of Ukraine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</a:t>
                </a:r>
                <a:r>
                  <a:rPr kumimoji="0" lang="en-GB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End of February 2022</a:t>
                </a: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)</a:t>
                </a:r>
                <a:endParaRPr kumimoji="0" lang="en-GB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634640" y="1625278"/>
                <a:ext cx="1669645" cy="8007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Sizeable increase in EU LNG supply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</a:t>
                </a:r>
                <a:r>
                  <a:rPr kumimoji="0" lang="en-GB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End of December 2021</a:t>
                </a:r>
                <a:r>
                  <a:rPr kumimoji="0" lang="sl-SI" sz="1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)</a:t>
                </a:r>
                <a:endParaRPr kumimoji="0" lang="en-GB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175435" y="5024976"/>
              <a:ext cx="1810512" cy="9831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Gazprom halts supplies to various Member</a:t>
              </a:r>
              <a:r>
                <a:rPr kumimoji="0" lang="en-GB" sz="1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States, followed by </a:t>
              </a:r>
              <a:r>
                <a:rPr lang="en-GB" sz="1000" dirty="0">
                  <a:solidFill>
                    <a:prstClr val="black"/>
                  </a:solidFill>
                  <a:latin typeface="Arial" panose="020B0604020202020204"/>
                </a:rPr>
                <a:t>reduced flows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via Nord Stream 1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(June 2022)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10967568" y="4107349"/>
              <a:ext cx="313064" cy="857844"/>
            </a:xfrm>
            <a:prstGeom prst="straightConnector1">
              <a:avLst/>
            </a:prstGeom>
            <a:solidFill>
              <a:srgbClr val="FBBB9F"/>
            </a:solidFill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137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801592" y="1897481"/>
            <a:ext cx="2026919" cy="2819160"/>
          </a:xfrm>
          <a:prstGeom prst="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Selected long-term contracts are </a:t>
            </a:r>
            <a:r>
              <a:rPr lang="en-GB" dirty="0" smtClean="0"/>
              <a:t>significantly </a:t>
            </a:r>
            <a:r>
              <a:rPr lang="en-GB" dirty="0"/>
              <a:t>cheaper than hub-priced gas supply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7</a:t>
            </a:fld>
            <a:endParaRPr lang="en-SI"/>
          </a:p>
        </p:txBody>
      </p:sp>
      <p:sp>
        <p:nvSpPr>
          <p:cNvPr id="6" name="Rectangle 5"/>
          <p:cNvSpPr/>
          <p:nvPr/>
        </p:nvSpPr>
        <p:spPr>
          <a:xfrm>
            <a:off x="1860749" y="1125970"/>
            <a:ext cx="9169706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Estimated prices of long-term supply contracts at selected MS from selected supply origins - euros/MWh  - 2021 – April 2022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351" y="5761032"/>
            <a:ext cx="10833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Long-term supply contracts’ prices show a considerable variation depending on the employed price formulas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CF207-E8E2-9F47-BBC0-F7EDFE5CA121}"/>
              </a:ext>
            </a:extLst>
          </p:cNvPr>
          <p:cNvSpPr txBox="1"/>
          <p:nvPr/>
        </p:nvSpPr>
        <p:spPr>
          <a:xfrm>
            <a:off x="227545" y="6187777"/>
            <a:ext cx="10724057" cy="7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ACER calculation based on ICIS Heren and Eurostat </a:t>
            </a:r>
            <a:r>
              <a:rPr lang="en-GB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Comext</a:t>
            </a:r>
            <a:endParaRPr lang="en-GB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5138" y="2022046"/>
            <a:ext cx="1937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Hub products / spot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68615" y="3884201"/>
            <a:ext cx="1806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Oil-products / time lagged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10293957" y="3191444"/>
            <a:ext cx="2863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accent1"/>
                </a:solidFill>
              </a:rPr>
              <a:t>Long-term contracts’ price formulas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10700856" y="2268267"/>
            <a:ext cx="199329" cy="1558379"/>
          </a:xfrm>
          <a:prstGeom prst="upDownArrow">
            <a:avLst/>
          </a:prstGeom>
          <a:gradFill>
            <a:gsLst>
              <a:gs pos="39000">
                <a:schemeClr val="accent3">
                  <a:lumMod val="75000"/>
                </a:schemeClr>
              </a:gs>
              <a:gs pos="70000">
                <a:schemeClr val="accent3">
                  <a:lumMod val="40000"/>
                  <a:lumOff val="60000"/>
                </a:schemeClr>
              </a:gs>
              <a:gs pos="6000">
                <a:srgbClr val="FF0000"/>
              </a:gs>
              <a:gs pos="86000">
                <a:schemeClr val="accent4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57" y="1649190"/>
            <a:ext cx="8547545" cy="39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34" y="1669347"/>
            <a:ext cx="10382227" cy="4020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Lower Russian supply balanced so far by increased LNG supply and lower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8</a:t>
            </a:fld>
            <a:endParaRPr lang="en-SI"/>
          </a:p>
        </p:txBody>
      </p:sp>
      <p:sp>
        <p:nvSpPr>
          <p:cNvPr id="9" name="Rectangle 8"/>
          <p:cNvSpPr/>
          <p:nvPr/>
        </p:nvSpPr>
        <p:spPr>
          <a:xfrm>
            <a:off x="1463040" y="1220785"/>
            <a:ext cx="948856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EU and UK gas supply portfolio by origin – 2021 (100% = 480 </a:t>
            </a:r>
            <a:r>
              <a:rPr lang="en-GB" sz="1400" b="1" dirty="0" err="1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bcm</a:t>
            </a:r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) vs </a:t>
            </a:r>
            <a:r>
              <a:rPr lang="en-GB" sz="1400" b="1" dirty="0" smtClean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First Half </a:t>
            </a:r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2022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295" y="6433358"/>
            <a:ext cx="6277681" cy="265778"/>
          </a:xfrm>
          <a:prstGeom prst="rect">
            <a:avLst/>
          </a:prstGeom>
          <a:noFill/>
        </p:spPr>
        <p:txBody>
          <a:bodyPr wrap="square" rtlCol="0" anchor="ctr">
            <a:normAutofit fontScale="92500"/>
          </a:bodyPr>
          <a:lstStyle/>
          <a:p>
            <a:pPr>
              <a:lnSpc>
                <a:spcPct val="125000"/>
              </a:lnSpc>
            </a:pP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ACER calculation based on International Energy Agency, </a:t>
            </a:r>
            <a:r>
              <a:rPr lang="en-GB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Refinitiv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Gassco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,, ENTSOG and Eurostat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5267" y="5639500"/>
            <a:ext cx="11196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en-GB" sz="1600" b="1" dirty="0"/>
              <a:t>While LNG supply is rising significantly (+60% YTD), mostly coming from the US, it will be a challenge to meet the targeted two thirds reduction of Russian supply (-40% YTD)</a:t>
            </a:r>
          </a:p>
        </p:txBody>
      </p:sp>
      <p:sp>
        <p:nvSpPr>
          <p:cNvPr id="19" name="Oval 18"/>
          <p:cNvSpPr/>
          <p:nvPr/>
        </p:nvSpPr>
        <p:spPr>
          <a:xfrm>
            <a:off x="9736098" y="2136816"/>
            <a:ext cx="513089" cy="676337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520234" y="1953278"/>
            <a:ext cx="477078" cy="619064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263259" y="3074403"/>
            <a:ext cx="477078" cy="1170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440367" y="3410491"/>
            <a:ext cx="521482" cy="894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279482" y="3857860"/>
            <a:ext cx="962526" cy="230832"/>
          </a:xfrm>
          <a:prstGeom prst="rect">
            <a:avLst/>
          </a:prstGeom>
          <a:solidFill>
            <a:srgbClr val="E96E6B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- </a:t>
            </a:r>
            <a:r>
              <a:rPr lang="en-GB" sz="900" b="1" dirty="0" smtClean="0"/>
              <a:t>29 </a:t>
            </a:r>
            <a:r>
              <a:rPr lang="en-GB" sz="900" b="1" dirty="0" err="1"/>
              <a:t>bcm</a:t>
            </a:r>
            <a:r>
              <a:rPr lang="en-GB" sz="900" b="1" dirty="0"/>
              <a:t> YTD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62558" y="2990523"/>
            <a:ext cx="952902" cy="230832"/>
          </a:xfrm>
          <a:prstGeom prst="rect">
            <a:avLst/>
          </a:prstGeom>
          <a:solidFill>
            <a:srgbClr val="FB99E8"/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+ </a:t>
            </a:r>
            <a:r>
              <a:rPr lang="en-GB" sz="900" dirty="0" smtClean="0"/>
              <a:t>28 </a:t>
            </a:r>
            <a:r>
              <a:rPr lang="en-GB" sz="900" dirty="0" err="1"/>
              <a:t>bcm</a:t>
            </a:r>
            <a:r>
              <a:rPr lang="en-GB" sz="900" dirty="0"/>
              <a:t> YTD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10589073" y="1915235"/>
            <a:ext cx="99873" cy="1665981"/>
          </a:xfrm>
          <a:prstGeom prst="rightBrace">
            <a:avLst>
              <a:gd name="adj1" fmla="val 8333"/>
              <a:gd name="adj2" fmla="val 491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1372435">
            <a:off x="7633121" y="3832904"/>
            <a:ext cx="586746" cy="923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46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/>
              <a:t>Russian long-term contracts cancelled in 2022 account for a modest share of prevailing supply commitments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9</a:t>
            </a:fld>
            <a:endParaRPr lang="en-SI"/>
          </a:p>
        </p:txBody>
      </p:sp>
      <p:sp>
        <p:nvSpPr>
          <p:cNvPr id="5" name="Rectangle 4"/>
          <p:cNvSpPr/>
          <p:nvPr/>
        </p:nvSpPr>
        <p:spPr>
          <a:xfrm>
            <a:off x="1084115" y="5681732"/>
            <a:ext cx="9867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Russian long-term contracts towards EU markets last significantly beyond 2027. This adds complexity to current considerations.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CF207-E8E2-9F47-BBC0-F7EDFE5CA121}"/>
              </a:ext>
            </a:extLst>
          </p:cNvPr>
          <p:cNvSpPr txBox="1"/>
          <p:nvPr/>
        </p:nvSpPr>
        <p:spPr>
          <a:xfrm>
            <a:off x="227545" y="6187777"/>
            <a:ext cx="10724057" cy="7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ACER calculation based on </a:t>
            </a:r>
            <a:r>
              <a:rPr lang="en-GB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Cedigaz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Regulatory Authorities</a:t>
            </a:r>
            <a:endParaRPr lang="en-GB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48" y="1618852"/>
            <a:ext cx="9034908" cy="404397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572075" y="2831597"/>
            <a:ext cx="0" cy="2175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93847" y="2800663"/>
            <a:ext cx="3813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EU intends to end reliance on Russian gas in 2027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827" y="1133196"/>
            <a:ext cx="1093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Evolution of the nominal capacity of pipeline long-term supply contracts prevailing in the EU and expiration calendar – </a:t>
            </a:r>
            <a:r>
              <a:rPr lang="en-GB" sz="1400" b="1" dirty="0" err="1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bcm</a:t>
            </a:r>
            <a:r>
              <a:rPr lang="en-GB" sz="1400" b="1" dirty="0">
                <a:solidFill>
                  <a:schemeClr val="tx2"/>
                </a:solidFill>
                <a:latin typeface="+mj-lt"/>
                <a:ea typeface="Inter" panose="020B0502030000000004" pitchFamily="34" charset="0"/>
              </a:rPr>
              <a:t>/year </a:t>
            </a:r>
          </a:p>
        </p:txBody>
      </p:sp>
    </p:spTree>
    <p:extLst>
      <p:ext uri="{BB962C8B-B14F-4D97-AF65-F5344CB8AC3E}">
        <p14:creationId xmlns:p14="http://schemas.microsoft.com/office/powerpoint/2010/main" val="3963256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ACER">
  <a:themeElements>
    <a:clrScheme name="ACER 2021 1">
      <a:dk1>
        <a:srgbClr val="000000"/>
      </a:dk1>
      <a:lt1>
        <a:srgbClr val="FFFFFF"/>
      </a:lt1>
      <a:dk2>
        <a:srgbClr val="3678BD"/>
      </a:dk2>
      <a:lt2>
        <a:srgbClr val="E6E6E6"/>
      </a:lt2>
      <a:accent1>
        <a:srgbClr val="3678BD"/>
      </a:accent1>
      <a:accent2>
        <a:srgbClr val="73CDE1"/>
      </a:accent2>
      <a:accent3>
        <a:srgbClr val="FFE150"/>
      </a:accent3>
      <a:accent4>
        <a:srgbClr val="96CD78"/>
      </a:accent4>
      <a:accent5>
        <a:srgbClr val="E6E6E6"/>
      </a:accent5>
      <a:accent6>
        <a:srgbClr val="C8C8C8"/>
      </a:accent6>
      <a:hlink>
        <a:srgbClr val="3678BD"/>
      </a:hlink>
      <a:folHlink>
        <a:srgbClr val="3678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056651-EC5A-4577-AFB6-1B6054A0FC87}" vid="{FD387A7B-989A-40EB-AACE-A619B1E8C53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Blank.potx" id="{462ADBFF-273A-4567-B294-D5011C0B512B}" vid="{1EFF4E61-7111-49E7-B341-7E4FF95B340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5C99F6F03AD4696CA24A8AF2C9471" ma:contentTypeVersion="9" ma:contentTypeDescription="Create a new document." ma:contentTypeScope="" ma:versionID="e30f30a218fbccc3d6e3957811422823">
  <xsd:schema xmlns:xsd="http://www.w3.org/2001/XMLSchema" xmlns:xs="http://www.w3.org/2001/XMLSchema" xmlns:p="http://schemas.microsoft.com/office/2006/metadata/properties" xmlns:ns2="0fe3f179-3e68-40e7-85e3-c6d5ba45fc99" xmlns:ns3="f70e3016-b275-49fc-8d77-9af4f152e197" targetNamespace="http://schemas.microsoft.com/office/2006/metadata/properties" ma:root="true" ma:fieldsID="db1918b5c15a0590957eab1539d75bbf" ns2:_="" ns3:_="">
    <xsd:import namespace="0fe3f179-3e68-40e7-85e3-c6d5ba45fc99"/>
    <xsd:import namespace="f70e3016-b275-49fc-8d77-9af4f152e1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3f179-3e68-40e7-85e3-c6d5ba45f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e3016-b275-49fc-8d77-9af4f152e1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0e3016-b275-49fc-8d77-9af4f152e197">
      <UserInfo>
        <DisplayName>Fay GEITONA (ACER)</DisplayName>
        <AccountId>73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7BBDD96-2A9E-420F-8E6F-188F26B209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C13812-8069-48E2-A209-101D25290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e3f179-3e68-40e7-85e3-c6d5ba45fc99"/>
    <ds:schemaRef ds:uri="f70e3016-b275-49fc-8d77-9af4f152e1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8269AC-CDB5-4213-BA6E-3B4642EED461}">
  <ds:schemaRefs>
    <ds:schemaRef ds:uri="http://schemas.microsoft.com/office/2006/documentManagement/types"/>
    <ds:schemaRef ds:uri="f70e3016-b275-49fc-8d77-9af4f152e197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0fe3f179-3e68-40e7-85e3-c6d5ba45fc9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Template for Presentations</Template>
  <TotalTime>844</TotalTime>
  <Words>1511</Words>
  <Application>Microsoft Office PowerPoint</Application>
  <PresentationFormat>Widescreen</PresentationFormat>
  <Paragraphs>198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Inter</vt:lpstr>
      <vt:lpstr>System Font Regular</vt:lpstr>
      <vt:lpstr>Times New Roman</vt:lpstr>
      <vt:lpstr>Wingdings</vt:lpstr>
      <vt:lpstr>ACER</vt:lpstr>
      <vt:lpstr>Custom Design</vt:lpstr>
      <vt:lpstr>DNV</vt:lpstr>
      <vt:lpstr>PowerPoint Presentation</vt:lpstr>
      <vt:lpstr>Welcome</vt:lpstr>
      <vt:lpstr>To enable everyone to contribute   To ensure a productive workshop</vt:lpstr>
      <vt:lpstr>Agenda</vt:lpstr>
      <vt:lpstr>Key findings of the Report</vt:lpstr>
      <vt:lpstr>Three phases, each with different dynamics</vt:lpstr>
      <vt:lpstr>Selected long-term contracts are significantly cheaper than hub-priced gas supply</vt:lpstr>
      <vt:lpstr>Lower Russian supply balanced so far by increased LNG supply and lower consumption</vt:lpstr>
      <vt:lpstr>Russian long-term contracts cancelled in 2022 account for a modest share of prevailing supply commitments </vt:lpstr>
      <vt:lpstr>IP bookings flexibly reacting to shifting flow patterns, although network bottlenecks and auction issues emerged</vt:lpstr>
      <vt:lpstr>Market expectations point to current high prices persisting until 2024</vt:lpstr>
      <vt:lpstr>Recommendations</vt:lpstr>
      <vt:lpstr>Area I: Gas contracting equilibrium</vt:lpstr>
      <vt:lpstr>Area II: Preparation for the next winter:  Enhance infrastructure flexibility, demand savings and monitoring</vt:lpstr>
      <vt:lpstr>Views on MMR findings</vt:lpstr>
      <vt:lpstr>PowerPoint Presentation</vt:lpstr>
      <vt:lpstr>Q&amp;A</vt:lpstr>
      <vt:lpstr>Back-up</vt:lpstr>
      <vt:lpstr>Energy dependence on Russia is significant although gradually declining</vt:lpstr>
      <vt:lpstr>Increasing LNG deliveries are addressing the reduction in Russian supply</vt:lpstr>
      <vt:lpstr>Future LNG needs for the EU are significant</vt:lpstr>
      <vt:lpstr>Geography matters: ‘East-to-West’ pipelines dominate</vt:lpstr>
      <vt:lpstr>Record-high hub price differences are emerging since Q1 2022</vt:lpstr>
      <vt:lpstr>Oil-indexed long-term contracts have become significantly cheaper than hub-priced gas supply </vt:lpstr>
      <vt:lpstr>Gas often drives electricity prices</vt:lpstr>
      <vt:lpstr>Filling gas storages for upcoming winter is crucial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 VEREECKE (ACER)</dc:creator>
  <cp:lastModifiedBy>Joaquin GARCIA GIMENEZ (ACER)</cp:lastModifiedBy>
  <cp:revision>75</cp:revision>
  <dcterms:created xsi:type="dcterms:W3CDTF">2021-09-09T13:07:22Z</dcterms:created>
  <dcterms:modified xsi:type="dcterms:W3CDTF">2022-07-08T13:11:23Z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10b7ed4a-4b18-4773-b0a0-a29b3deb6737</vt:lpwstr>
  </property>
  <property fmtid="{D5CDD505-2E9C-101B-9397-08002B2CF9AE}" pid="3" name="ContentTypeId">
    <vt:lpwstr>0x0101007C65C99F6F03AD4696CA24A8AF2C9471</vt:lpwstr>
  </property>
</Properties>
</file>