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2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68" r:id="rId4"/>
    <p:sldId id="282" r:id="rId5"/>
    <p:sldId id="281" r:id="rId6"/>
    <p:sldId id="283" r:id="rId7"/>
    <p:sldId id="284" r:id="rId8"/>
    <p:sldId id="276" r:id="rId9"/>
    <p:sldId id="274" r:id="rId10"/>
    <p:sldId id="275" r:id="rId11"/>
  </p:sldIdLst>
  <p:sldSz cx="9144000" cy="5143500" type="screen16x9"/>
  <p:notesSz cx="6797675" cy="9926638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>
          <p15:clr>
            <a:srgbClr val="A4A3A4"/>
          </p15:clr>
        </p15:guide>
        <p15:guide id="2" orient="horz" pos="3230" userDrawn="1">
          <p15:clr>
            <a:srgbClr val="A4A3A4"/>
          </p15:clr>
        </p15:guide>
        <p15:guide id="10" pos="5556" userDrawn="1">
          <p15:clr>
            <a:srgbClr val="A4A3A4"/>
          </p15:clr>
        </p15:guide>
        <p15:guide id="11" pos="204" userDrawn="1">
          <p15:clr>
            <a:srgbClr val="A4A3A4"/>
          </p15:clr>
        </p15:guide>
        <p15:guide id="12" pos="1950">
          <p15:clr>
            <a:srgbClr val="A4A3A4"/>
          </p15:clr>
        </p15:guide>
        <p15:guide id="13" pos="3810">
          <p15:clr>
            <a:srgbClr val="A4A3A4"/>
          </p15:clr>
        </p15:guide>
        <p15:guide id="14" pos="2880">
          <p15:clr>
            <a:srgbClr val="A4A3A4"/>
          </p15:clr>
        </p15:guide>
        <p15:guide id="15" pos="2194" userDrawn="1">
          <p15:clr>
            <a:srgbClr val="A4A3A4"/>
          </p15:clr>
        </p15:guide>
        <p15:guide id="16" pos="37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9"/>
    <a:srgbClr val="A5C2DF"/>
    <a:srgbClr val="82A4CE"/>
    <a:srgbClr val="0072C0"/>
    <a:srgbClr val="006BB4"/>
    <a:srgbClr val="699AC9"/>
    <a:srgbClr val="000000"/>
    <a:srgbClr val="0066AA"/>
    <a:srgbClr val="33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6949" autoAdjust="0"/>
  </p:normalViewPr>
  <p:slideViewPr>
    <p:cSldViewPr snapToObjects="1" showGuides="1">
      <p:cViewPr varScale="1">
        <p:scale>
          <a:sx n="150" d="100"/>
          <a:sy n="150" d="100"/>
        </p:scale>
        <p:origin x="560" y="168"/>
      </p:cViewPr>
      <p:guideLst>
        <p:guide orient="horz" pos="2958"/>
        <p:guide orient="horz" pos="3230"/>
        <p:guide pos="5556"/>
        <p:guide pos="204"/>
        <p:guide pos="1950"/>
        <p:guide pos="3810"/>
        <p:guide pos="2880"/>
        <p:guide pos="2194"/>
        <p:guide pos="3765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391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0463E-C59E-4FBB-A688-E9E2E40041A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54B01A7-580E-4443-8567-8C26B69A2E39}">
      <dgm:prSet phldrT="[Text]"/>
      <dgm:spPr>
        <a:solidFill>
          <a:schemeClr val="accent1"/>
        </a:solidFill>
      </dgm:spPr>
      <dgm:t>
        <a:bodyPr/>
        <a:lstStyle/>
        <a:p>
          <a:r>
            <a:rPr lang="de-DE" b="1" dirty="0"/>
            <a:t>Commercial </a:t>
          </a:r>
          <a:r>
            <a:rPr lang="de-DE" b="1" dirty="0" err="1"/>
            <a:t>quality</a:t>
          </a:r>
          <a:endParaRPr lang="de-DE" b="1" dirty="0"/>
        </a:p>
      </dgm:t>
    </dgm:pt>
    <dgm:pt modelId="{CE18D114-984B-4209-AB9C-A28794FEFA47}" type="parTrans" cxnId="{DA04D2F1-A3E1-4E8F-B407-9109ED8DB54D}">
      <dgm:prSet/>
      <dgm:spPr/>
      <dgm:t>
        <a:bodyPr/>
        <a:lstStyle/>
        <a:p>
          <a:endParaRPr lang="de-DE" b="0"/>
        </a:p>
      </dgm:t>
    </dgm:pt>
    <dgm:pt modelId="{6D592D08-3D96-4917-9710-B43D594A06F4}" type="sibTrans" cxnId="{DA04D2F1-A3E1-4E8F-B407-9109ED8DB54D}">
      <dgm:prSet/>
      <dgm:spPr/>
      <dgm:t>
        <a:bodyPr/>
        <a:lstStyle/>
        <a:p>
          <a:endParaRPr lang="de-DE" b="0"/>
        </a:p>
      </dgm:t>
    </dgm:pt>
    <dgm:pt modelId="{8D84E600-56BA-45F9-BC71-C1E57966902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b="1" dirty="0"/>
            <a:t>Power </a:t>
          </a:r>
          <a:r>
            <a:rPr lang="de-DE" b="1" dirty="0" err="1"/>
            <a:t>quality</a:t>
          </a:r>
          <a:endParaRPr lang="de-DE" b="1" dirty="0"/>
        </a:p>
      </dgm:t>
    </dgm:pt>
    <dgm:pt modelId="{FEFB1FA0-ECEC-419C-B5C6-204C30F0D9EF}" type="parTrans" cxnId="{163AB9CE-7C06-4F02-B528-ACBC0E09741B}">
      <dgm:prSet/>
      <dgm:spPr/>
      <dgm:t>
        <a:bodyPr/>
        <a:lstStyle/>
        <a:p>
          <a:endParaRPr lang="de-DE" b="0"/>
        </a:p>
      </dgm:t>
    </dgm:pt>
    <dgm:pt modelId="{C6761C07-BD9B-4A3D-BC13-786E5FA905EC}" type="sibTrans" cxnId="{163AB9CE-7C06-4F02-B528-ACBC0E09741B}">
      <dgm:prSet/>
      <dgm:spPr/>
      <dgm:t>
        <a:bodyPr/>
        <a:lstStyle/>
        <a:p>
          <a:endParaRPr lang="de-DE" b="0"/>
        </a:p>
      </dgm:t>
    </dgm:pt>
    <dgm:pt modelId="{A855208D-BDC5-4E61-B874-905CDE5743BB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e-DE" b="1" dirty="0"/>
            <a:t>Security </a:t>
          </a:r>
          <a:r>
            <a:rPr lang="de-DE" b="1" dirty="0" err="1"/>
            <a:t>of</a:t>
          </a:r>
          <a:r>
            <a:rPr lang="de-DE" b="1" dirty="0"/>
            <a:t> </a:t>
          </a:r>
          <a:r>
            <a:rPr lang="de-DE" b="1" dirty="0" err="1"/>
            <a:t>supply</a:t>
          </a:r>
          <a:endParaRPr lang="de-DE" b="1" dirty="0"/>
        </a:p>
      </dgm:t>
    </dgm:pt>
    <dgm:pt modelId="{6178DFE2-8911-4510-8E71-38ABC8514B21}" type="parTrans" cxnId="{0D459A74-9ADF-40AD-8F9D-E745764C36C6}">
      <dgm:prSet/>
      <dgm:spPr/>
      <dgm:t>
        <a:bodyPr/>
        <a:lstStyle/>
        <a:p>
          <a:endParaRPr lang="de-DE" b="0"/>
        </a:p>
      </dgm:t>
    </dgm:pt>
    <dgm:pt modelId="{A87D43DF-9A38-4709-9FBD-62BE54DAA40D}" type="sibTrans" cxnId="{0D459A74-9ADF-40AD-8F9D-E745764C36C6}">
      <dgm:prSet/>
      <dgm:spPr/>
      <dgm:t>
        <a:bodyPr/>
        <a:lstStyle/>
        <a:p>
          <a:endParaRPr lang="de-DE" b="0"/>
        </a:p>
      </dgm:t>
    </dgm:pt>
    <dgm:pt modelId="{9D121B87-4A4D-4982-A914-7F4DBBDA9E9E}" type="pres">
      <dgm:prSet presAssocID="{16D0463E-C59E-4FBB-A688-E9E2E40041A8}" presName="compositeShape" presStyleCnt="0">
        <dgm:presLayoutVars>
          <dgm:chMax val="7"/>
          <dgm:dir/>
          <dgm:resizeHandles val="exact"/>
        </dgm:presLayoutVars>
      </dgm:prSet>
      <dgm:spPr/>
    </dgm:pt>
    <dgm:pt modelId="{CFA59320-AAC6-4E6E-A51E-F9ED942276DF}" type="pres">
      <dgm:prSet presAssocID="{16D0463E-C59E-4FBB-A688-E9E2E40041A8}" presName="wedge1" presStyleLbl="node1" presStyleIdx="0" presStyleCnt="3"/>
      <dgm:spPr/>
    </dgm:pt>
    <dgm:pt modelId="{0DD64F6D-C0ED-4677-B0B5-3F021AA52750}" type="pres">
      <dgm:prSet presAssocID="{16D0463E-C59E-4FBB-A688-E9E2E40041A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4C11DF9-4ED8-4D58-91B2-D58FA121FC83}" type="pres">
      <dgm:prSet presAssocID="{16D0463E-C59E-4FBB-A688-E9E2E40041A8}" presName="wedge2" presStyleLbl="node1" presStyleIdx="1" presStyleCnt="3" custLinFactNeighborX="2908" custLinFactNeighborY="-788"/>
      <dgm:spPr/>
    </dgm:pt>
    <dgm:pt modelId="{8CE27647-4ADB-4E83-BF91-D04E7465711B}" type="pres">
      <dgm:prSet presAssocID="{16D0463E-C59E-4FBB-A688-E9E2E40041A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DD98F3F-D227-4A80-BA70-BD6EEE94D0BD}" type="pres">
      <dgm:prSet presAssocID="{16D0463E-C59E-4FBB-A688-E9E2E40041A8}" presName="wedge3" presStyleLbl="node1" presStyleIdx="2" presStyleCnt="3" custLinFactNeighborX="3296"/>
      <dgm:spPr/>
    </dgm:pt>
    <dgm:pt modelId="{5AFC713A-8830-4F2C-A490-44A901BA05D6}" type="pres">
      <dgm:prSet presAssocID="{16D0463E-C59E-4FBB-A688-E9E2E40041A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A71FA15-E69B-4F65-B77A-91722EE82C4D}" type="presOf" srcId="{B54B01A7-580E-4443-8567-8C26B69A2E39}" destId="{CFA59320-AAC6-4E6E-A51E-F9ED942276DF}" srcOrd="0" destOrd="0" presId="urn:microsoft.com/office/officeart/2005/8/layout/chart3"/>
    <dgm:cxn modelId="{8477CB2B-8F71-4630-9DF1-5553B14B94D2}" type="presOf" srcId="{A855208D-BDC5-4E61-B874-905CDE5743BB}" destId="{7DD98F3F-D227-4A80-BA70-BD6EEE94D0BD}" srcOrd="0" destOrd="0" presId="urn:microsoft.com/office/officeart/2005/8/layout/chart3"/>
    <dgm:cxn modelId="{69CA6940-CF56-48C6-B8EF-CA053DF47CB4}" type="presOf" srcId="{16D0463E-C59E-4FBB-A688-E9E2E40041A8}" destId="{9D121B87-4A4D-4982-A914-7F4DBBDA9E9E}" srcOrd="0" destOrd="0" presId="urn:microsoft.com/office/officeart/2005/8/layout/chart3"/>
    <dgm:cxn modelId="{6015096F-D68C-4B72-8429-FCE54F6D38EC}" type="presOf" srcId="{8D84E600-56BA-45F9-BC71-C1E57966902C}" destId="{8CE27647-4ADB-4E83-BF91-D04E7465711B}" srcOrd="1" destOrd="0" presId="urn:microsoft.com/office/officeart/2005/8/layout/chart3"/>
    <dgm:cxn modelId="{0D459A74-9ADF-40AD-8F9D-E745764C36C6}" srcId="{16D0463E-C59E-4FBB-A688-E9E2E40041A8}" destId="{A855208D-BDC5-4E61-B874-905CDE5743BB}" srcOrd="2" destOrd="0" parTransId="{6178DFE2-8911-4510-8E71-38ABC8514B21}" sibTransId="{A87D43DF-9A38-4709-9FBD-62BE54DAA40D}"/>
    <dgm:cxn modelId="{87DBFA77-3CCA-4BA9-8C40-0A91B38CF177}" type="presOf" srcId="{B54B01A7-580E-4443-8567-8C26B69A2E39}" destId="{0DD64F6D-C0ED-4677-B0B5-3F021AA52750}" srcOrd="1" destOrd="0" presId="urn:microsoft.com/office/officeart/2005/8/layout/chart3"/>
    <dgm:cxn modelId="{F53F1A8A-74B8-44CA-9E1D-A23C8C509B83}" type="presOf" srcId="{A855208D-BDC5-4E61-B874-905CDE5743BB}" destId="{5AFC713A-8830-4F2C-A490-44A901BA05D6}" srcOrd="1" destOrd="0" presId="urn:microsoft.com/office/officeart/2005/8/layout/chart3"/>
    <dgm:cxn modelId="{091579A4-B713-481B-8B73-94C6116D3993}" type="presOf" srcId="{8D84E600-56BA-45F9-BC71-C1E57966902C}" destId="{14C11DF9-4ED8-4D58-91B2-D58FA121FC83}" srcOrd="0" destOrd="0" presId="urn:microsoft.com/office/officeart/2005/8/layout/chart3"/>
    <dgm:cxn modelId="{163AB9CE-7C06-4F02-B528-ACBC0E09741B}" srcId="{16D0463E-C59E-4FBB-A688-E9E2E40041A8}" destId="{8D84E600-56BA-45F9-BC71-C1E57966902C}" srcOrd="1" destOrd="0" parTransId="{FEFB1FA0-ECEC-419C-B5C6-204C30F0D9EF}" sibTransId="{C6761C07-BD9B-4A3D-BC13-786E5FA905EC}"/>
    <dgm:cxn modelId="{DA04D2F1-A3E1-4E8F-B407-9109ED8DB54D}" srcId="{16D0463E-C59E-4FBB-A688-E9E2E40041A8}" destId="{B54B01A7-580E-4443-8567-8C26B69A2E39}" srcOrd="0" destOrd="0" parTransId="{CE18D114-984B-4209-AB9C-A28794FEFA47}" sibTransId="{6D592D08-3D96-4917-9710-B43D594A06F4}"/>
    <dgm:cxn modelId="{D45F4838-B711-4087-A3F4-D20C5B2D7873}" type="presParOf" srcId="{9D121B87-4A4D-4982-A914-7F4DBBDA9E9E}" destId="{CFA59320-AAC6-4E6E-A51E-F9ED942276DF}" srcOrd="0" destOrd="0" presId="urn:microsoft.com/office/officeart/2005/8/layout/chart3"/>
    <dgm:cxn modelId="{6FF2946A-B03A-4DD5-8E14-187424C67AF3}" type="presParOf" srcId="{9D121B87-4A4D-4982-A914-7F4DBBDA9E9E}" destId="{0DD64F6D-C0ED-4677-B0B5-3F021AA52750}" srcOrd="1" destOrd="0" presId="urn:microsoft.com/office/officeart/2005/8/layout/chart3"/>
    <dgm:cxn modelId="{742016CE-91AF-4BDA-B8AF-3D2102DEF844}" type="presParOf" srcId="{9D121B87-4A4D-4982-A914-7F4DBBDA9E9E}" destId="{14C11DF9-4ED8-4D58-91B2-D58FA121FC83}" srcOrd="2" destOrd="0" presId="urn:microsoft.com/office/officeart/2005/8/layout/chart3"/>
    <dgm:cxn modelId="{BF0F990D-16B5-45F2-9430-93E96E7A7E83}" type="presParOf" srcId="{9D121B87-4A4D-4982-A914-7F4DBBDA9E9E}" destId="{8CE27647-4ADB-4E83-BF91-D04E7465711B}" srcOrd="3" destOrd="0" presId="urn:microsoft.com/office/officeart/2005/8/layout/chart3"/>
    <dgm:cxn modelId="{3E9EC1F6-36F2-4F8B-BFD3-564B1026ABB1}" type="presParOf" srcId="{9D121B87-4A4D-4982-A914-7F4DBBDA9E9E}" destId="{7DD98F3F-D227-4A80-BA70-BD6EEE94D0BD}" srcOrd="4" destOrd="0" presId="urn:microsoft.com/office/officeart/2005/8/layout/chart3"/>
    <dgm:cxn modelId="{5B458C59-67F0-4265-8FCC-F49AE1C52DC0}" type="presParOf" srcId="{9D121B87-4A4D-4982-A914-7F4DBBDA9E9E}" destId="{5AFC713A-8830-4F2C-A490-44A901BA05D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8074A-1C87-4735-8BFB-4A4D2DC166FF}" type="doc">
      <dgm:prSet loTypeId="urn:microsoft.com/office/officeart/2008/layout/AlternatingHexagons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145E57EB-DDE1-4C2A-B94E-A25BEFF2A4C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400" b="1" dirty="0" err="1">
              <a:solidFill>
                <a:schemeClr val="accent2">
                  <a:lumMod val="50000"/>
                </a:schemeClr>
              </a:solidFill>
            </a:rPr>
            <a:t>Grid</a:t>
          </a:r>
          <a:r>
            <a:rPr lang="de-DE" sz="1400" b="1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de-DE" sz="1400" b="1" dirty="0" err="1">
              <a:solidFill>
                <a:schemeClr val="accent2">
                  <a:lumMod val="50000"/>
                </a:schemeClr>
              </a:solidFill>
            </a:rPr>
            <a:t>use</a:t>
          </a:r>
          <a:endParaRPr lang="de-DE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68501908-842D-4AFB-8403-A63CE698920F}" type="parTrans" cxnId="{D08BA940-EBCD-41D9-8D74-247913AA1E99}">
      <dgm:prSet/>
      <dgm:spPr/>
      <dgm:t>
        <a:bodyPr/>
        <a:lstStyle/>
        <a:p>
          <a:endParaRPr lang="de-DE"/>
        </a:p>
      </dgm:t>
    </dgm:pt>
    <dgm:pt modelId="{CDAED38B-5DD2-4597-BF1C-8C9A868803F5}" type="sibTrans" cxnId="{D08BA940-EBCD-41D9-8D74-247913AA1E99}">
      <dgm:prSet custT="1"/>
      <dgm:spPr>
        <a:solidFill>
          <a:schemeClr val="accent2"/>
        </a:solidFill>
      </dgm:spPr>
      <dgm:t>
        <a:bodyPr/>
        <a:lstStyle/>
        <a:p>
          <a:r>
            <a:rPr lang="de-DE" sz="1600" b="1" dirty="0" err="1">
              <a:solidFill>
                <a:schemeClr val="bg1"/>
              </a:solidFill>
            </a:rPr>
            <a:t>Grid</a:t>
          </a:r>
          <a:r>
            <a:rPr lang="de-DE" sz="1600" b="1" dirty="0">
              <a:solidFill>
                <a:schemeClr val="bg1"/>
              </a:solidFill>
            </a:rPr>
            <a:t> </a:t>
          </a:r>
          <a:r>
            <a:rPr lang="de-DE" sz="1600" b="1" dirty="0" err="1">
              <a:solidFill>
                <a:schemeClr val="bg1"/>
              </a:solidFill>
            </a:rPr>
            <a:t>access</a:t>
          </a:r>
          <a:endParaRPr lang="de-DE" sz="1600" b="1" dirty="0">
            <a:solidFill>
              <a:schemeClr val="bg1"/>
            </a:solidFill>
          </a:endParaRPr>
        </a:p>
      </dgm:t>
    </dgm:pt>
    <dgm:pt modelId="{D83DF782-3EBA-4AAB-AF18-4ADA6A6F8AD9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 sz="1600" b="1" dirty="0">
              <a:solidFill>
                <a:schemeClr val="bg1"/>
              </a:solidFill>
            </a:rPr>
            <a:t>Billing</a:t>
          </a:r>
        </a:p>
      </dgm:t>
    </dgm:pt>
    <dgm:pt modelId="{4E957D9F-0227-41B9-A62E-EBF82F3E485F}" type="parTrans" cxnId="{C4EDD554-1D46-4284-A86E-3450561766A7}">
      <dgm:prSet/>
      <dgm:spPr/>
      <dgm:t>
        <a:bodyPr/>
        <a:lstStyle/>
        <a:p>
          <a:endParaRPr lang="de-DE"/>
        </a:p>
      </dgm:t>
    </dgm:pt>
    <dgm:pt modelId="{DB415CE8-3AFD-4E54-AD4C-A8A2D0DC7886}" type="sibTrans" cxnId="{C4EDD554-1D46-4284-A86E-3450561766A7}">
      <dgm:prSet/>
      <dgm:spPr>
        <a:solidFill>
          <a:schemeClr val="accent1"/>
        </a:solidFill>
      </dgm:spPr>
      <dgm:t>
        <a:bodyPr/>
        <a:lstStyle/>
        <a:p>
          <a:r>
            <a:rPr lang="de-DE" b="1" dirty="0" err="1">
              <a:solidFill>
                <a:schemeClr val="bg1"/>
              </a:solidFill>
            </a:rPr>
            <a:t>Discon-nection</a:t>
          </a:r>
          <a:endParaRPr lang="de-DE" b="1" dirty="0">
            <a:solidFill>
              <a:schemeClr val="bg1"/>
            </a:solidFill>
          </a:endParaRPr>
        </a:p>
      </dgm:t>
    </dgm:pt>
    <dgm:pt modelId="{5367F144-0B20-4587-8AD6-94D507EA0F3F}">
      <dgm:prSet phldrT="[Text]" custT="1"/>
      <dgm:spPr>
        <a:solidFill>
          <a:srgbClr val="A5C2DF"/>
        </a:solidFill>
      </dgm:spPr>
      <dgm:t>
        <a:bodyPr/>
        <a:lstStyle/>
        <a:p>
          <a:r>
            <a:rPr lang="de-DE" sz="1500" b="1" dirty="0">
              <a:solidFill>
                <a:schemeClr val="accent2">
                  <a:lumMod val="50000"/>
                </a:schemeClr>
              </a:solidFill>
            </a:rPr>
            <a:t>Infor-</a:t>
          </a:r>
          <a:r>
            <a:rPr lang="de-DE" sz="1500" b="1" dirty="0" err="1">
              <a:solidFill>
                <a:schemeClr val="accent2">
                  <a:lumMod val="50000"/>
                </a:schemeClr>
              </a:solidFill>
            </a:rPr>
            <a:t>mation</a:t>
          </a:r>
          <a:endParaRPr lang="de-DE" sz="1500" b="1" dirty="0">
            <a:solidFill>
              <a:schemeClr val="accent2">
                <a:lumMod val="50000"/>
              </a:schemeClr>
            </a:solidFill>
          </a:endParaRPr>
        </a:p>
      </dgm:t>
    </dgm:pt>
    <dgm:pt modelId="{BFD284B5-4BAD-42CB-947E-75D5031AC071}" type="parTrans" cxnId="{422F9D75-503B-4192-895B-74A5F9A2BAB8}">
      <dgm:prSet/>
      <dgm:spPr/>
      <dgm:t>
        <a:bodyPr/>
        <a:lstStyle/>
        <a:p>
          <a:endParaRPr lang="de-DE"/>
        </a:p>
      </dgm:t>
    </dgm:pt>
    <dgm:pt modelId="{709BAF9F-A9EF-4A23-AB79-EE5E9E88A25C}" type="sibTrans" cxnId="{422F9D75-503B-4192-895B-74A5F9A2BAB8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 sz="1800" b="1" dirty="0" err="1">
              <a:solidFill>
                <a:schemeClr val="bg1"/>
              </a:solidFill>
            </a:rPr>
            <a:t>Safety</a:t>
          </a:r>
          <a:endParaRPr lang="de-DE" sz="1800" b="1" dirty="0">
            <a:solidFill>
              <a:schemeClr val="bg1"/>
            </a:solidFill>
          </a:endParaRPr>
        </a:p>
      </dgm:t>
    </dgm:pt>
    <dgm:pt modelId="{0233B017-911B-4199-B2EF-8CE8E0276CF0}">
      <dgm:prSet custT="1"/>
      <dgm:spPr>
        <a:solidFill>
          <a:srgbClr val="82A4CE"/>
        </a:solidFill>
      </dgm:spPr>
      <dgm:t>
        <a:bodyPr/>
        <a:lstStyle/>
        <a:p>
          <a:r>
            <a:rPr lang="de-DE" sz="1300" b="1" dirty="0">
              <a:solidFill>
                <a:schemeClr val="bg1"/>
              </a:solidFill>
            </a:rPr>
            <a:t>Appoint-</a:t>
          </a:r>
          <a:r>
            <a:rPr lang="de-DE" sz="1300" b="1" dirty="0" err="1">
              <a:solidFill>
                <a:schemeClr val="bg1"/>
              </a:solidFill>
            </a:rPr>
            <a:t>ments</a:t>
          </a:r>
          <a:endParaRPr lang="de-DE" sz="1300" b="1" dirty="0">
            <a:solidFill>
              <a:schemeClr val="bg1"/>
            </a:solidFill>
          </a:endParaRPr>
        </a:p>
      </dgm:t>
    </dgm:pt>
    <dgm:pt modelId="{D631C665-B0A2-498D-92F5-BC6EF7E9709B}" type="parTrans" cxnId="{8C1CDF19-53AC-412B-AB23-96B0C12318FA}">
      <dgm:prSet/>
      <dgm:spPr/>
      <dgm:t>
        <a:bodyPr/>
        <a:lstStyle/>
        <a:p>
          <a:endParaRPr lang="de-DE"/>
        </a:p>
      </dgm:t>
    </dgm:pt>
    <dgm:pt modelId="{D65D219E-D197-4C7B-96C6-FF0A4B375DB3}" type="sibTrans" cxnId="{8C1CDF19-53AC-412B-AB23-96B0C12318FA}">
      <dgm:prSet/>
      <dgm:spPr>
        <a:solidFill>
          <a:srgbClr val="0066A9"/>
        </a:solidFill>
      </dgm:spPr>
      <dgm:t>
        <a:bodyPr/>
        <a:lstStyle/>
        <a:p>
          <a:r>
            <a:rPr lang="de-DE" b="1" dirty="0">
              <a:solidFill>
                <a:schemeClr val="bg1"/>
              </a:solidFill>
            </a:rPr>
            <a:t>Metering</a:t>
          </a:r>
        </a:p>
      </dgm:t>
    </dgm:pt>
    <dgm:pt modelId="{1F7C592D-2B57-46F6-BD23-48CD75AAC2A8}">
      <dgm:prSet/>
      <dgm:spPr/>
      <dgm:t>
        <a:bodyPr/>
        <a:lstStyle/>
        <a:p>
          <a:endParaRPr lang="de-DE"/>
        </a:p>
      </dgm:t>
    </dgm:pt>
    <dgm:pt modelId="{179BB4A6-9B33-4B87-99F5-D39E2A396287}" type="parTrans" cxnId="{6F635C24-8807-4A15-B749-06F050D1AE9F}">
      <dgm:prSet/>
      <dgm:spPr/>
      <dgm:t>
        <a:bodyPr/>
        <a:lstStyle/>
        <a:p>
          <a:endParaRPr lang="de-DE"/>
        </a:p>
      </dgm:t>
    </dgm:pt>
    <dgm:pt modelId="{A8C1AC1E-D02C-4F6C-BDA9-6FD76F6D5797}" type="sibTrans" cxnId="{6F635C24-8807-4A15-B749-06F050D1AE9F}">
      <dgm:prSet/>
      <dgm:spPr/>
      <dgm:t>
        <a:bodyPr/>
        <a:lstStyle/>
        <a:p>
          <a:endParaRPr lang="de-DE"/>
        </a:p>
      </dgm:t>
    </dgm:pt>
    <dgm:pt modelId="{DB398093-518F-40D5-BCAE-0C89DA64331F}" type="pres">
      <dgm:prSet presAssocID="{4F68074A-1C87-4735-8BFB-4A4D2DC166FF}" presName="Name0" presStyleCnt="0">
        <dgm:presLayoutVars>
          <dgm:chMax/>
          <dgm:chPref/>
          <dgm:dir/>
          <dgm:animLvl val="lvl"/>
        </dgm:presLayoutVars>
      </dgm:prSet>
      <dgm:spPr/>
    </dgm:pt>
    <dgm:pt modelId="{4E3A4EA8-0D7C-4BF2-90A6-DDBB65F518BD}" type="pres">
      <dgm:prSet presAssocID="{145E57EB-DDE1-4C2A-B94E-A25BEFF2A4C4}" presName="composite" presStyleCnt="0"/>
      <dgm:spPr/>
    </dgm:pt>
    <dgm:pt modelId="{2D36D610-EE4D-4D54-8565-ED6D8A5AD629}" type="pres">
      <dgm:prSet presAssocID="{145E57EB-DDE1-4C2A-B94E-A25BEFF2A4C4}" presName="Parent1" presStyleLbl="node1" presStyleIdx="0" presStyleCnt="8" custLinFactX="-64147" custLinFactY="100000" custLinFactNeighborX="-100000" custLinFactNeighborY="154794">
        <dgm:presLayoutVars>
          <dgm:chMax val="1"/>
          <dgm:chPref val="1"/>
          <dgm:bulletEnabled val="1"/>
        </dgm:presLayoutVars>
      </dgm:prSet>
      <dgm:spPr/>
    </dgm:pt>
    <dgm:pt modelId="{9B1D88AE-57FF-448A-97D4-2830070DA024}" type="pres">
      <dgm:prSet presAssocID="{145E57EB-DDE1-4C2A-B94E-A25BEFF2A4C4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7BBB410-7549-463E-B65B-32D28A7A33C0}" type="pres">
      <dgm:prSet presAssocID="{145E57EB-DDE1-4C2A-B94E-A25BEFF2A4C4}" presName="BalanceSpacing" presStyleCnt="0"/>
      <dgm:spPr/>
    </dgm:pt>
    <dgm:pt modelId="{1FE1E1AA-9A9F-4C68-95B2-D1B84908CEC5}" type="pres">
      <dgm:prSet presAssocID="{145E57EB-DDE1-4C2A-B94E-A25BEFF2A4C4}" presName="BalanceSpacing1" presStyleCnt="0"/>
      <dgm:spPr/>
    </dgm:pt>
    <dgm:pt modelId="{D6F69E14-2077-462C-866C-B26475D6E889}" type="pres">
      <dgm:prSet presAssocID="{CDAED38B-5DD2-4597-BF1C-8C9A868803F5}" presName="Accent1Text" presStyleLbl="node1" presStyleIdx="1" presStyleCnt="8" custLinFactNeighborX="-56147" custLinFactNeighborY="87397"/>
      <dgm:spPr/>
    </dgm:pt>
    <dgm:pt modelId="{3EA408E1-886F-4087-8A65-16E373B3346E}" type="pres">
      <dgm:prSet presAssocID="{CDAED38B-5DD2-4597-BF1C-8C9A868803F5}" presName="spaceBetweenRectangles" presStyleCnt="0"/>
      <dgm:spPr/>
    </dgm:pt>
    <dgm:pt modelId="{71418502-581A-4D96-B9FB-F282321BA503}" type="pres">
      <dgm:prSet presAssocID="{D83DF782-3EBA-4AAB-AF18-4ADA6A6F8AD9}" presName="composite" presStyleCnt="0"/>
      <dgm:spPr/>
    </dgm:pt>
    <dgm:pt modelId="{31DD27D3-7A93-47CF-8D10-774024507278}" type="pres">
      <dgm:prSet presAssocID="{D83DF782-3EBA-4AAB-AF18-4ADA6A6F8AD9}" presName="Parent1" presStyleLbl="node1" presStyleIdx="2" presStyleCnt="8" custLinFactNeighborY="0">
        <dgm:presLayoutVars>
          <dgm:chMax val="1"/>
          <dgm:chPref val="1"/>
          <dgm:bulletEnabled val="1"/>
        </dgm:presLayoutVars>
      </dgm:prSet>
      <dgm:spPr/>
    </dgm:pt>
    <dgm:pt modelId="{539268DD-4B9B-4402-93B9-C22C565A2E99}" type="pres">
      <dgm:prSet presAssocID="{D83DF782-3EBA-4AAB-AF18-4ADA6A6F8AD9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B24114B6-34D2-41C5-A088-E3BF66D04ED1}" type="pres">
      <dgm:prSet presAssocID="{D83DF782-3EBA-4AAB-AF18-4ADA6A6F8AD9}" presName="BalanceSpacing" presStyleCnt="0"/>
      <dgm:spPr/>
    </dgm:pt>
    <dgm:pt modelId="{C8E672E6-404B-4F25-9E5F-3B19FA074765}" type="pres">
      <dgm:prSet presAssocID="{D83DF782-3EBA-4AAB-AF18-4ADA6A6F8AD9}" presName="BalanceSpacing1" presStyleCnt="0"/>
      <dgm:spPr/>
    </dgm:pt>
    <dgm:pt modelId="{CB17FB9D-9312-44CD-84E4-65363BA39DD1}" type="pres">
      <dgm:prSet presAssocID="{DB415CE8-3AFD-4E54-AD4C-A8A2D0DC7886}" presName="Accent1Text" presStyleLbl="node1" presStyleIdx="3" presStyleCnt="8"/>
      <dgm:spPr/>
    </dgm:pt>
    <dgm:pt modelId="{2296E4EA-1C24-4BFE-AF66-3DA224A91CF5}" type="pres">
      <dgm:prSet presAssocID="{DB415CE8-3AFD-4E54-AD4C-A8A2D0DC7886}" presName="spaceBetweenRectangles" presStyleCnt="0"/>
      <dgm:spPr/>
    </dgm:pt>
    <dgm:pt modelId="{57E4D0C2-F1DB-48D2-80CE-A8B71D37BF46}" type="pres">
      <dgm:prSet presAssocID="{0233B017-911B-4199-B2EF-8CE8E0276CF0}" presName="composite" presStyleCnt="0"/>
      <dgm:spPr/>
    </dgm:pt>
    <dgm:pt modelId="{8DD23B31-2333-4DD6-ACD4-CAB78F00DF44}" type="pres">
      <dgm:prSet presAssocID="{0233B017-911B-4199-B2EF-8CE8E0276CF0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7C15353D-47FD-405E-B783-4757FDA2E06A}" type="pres">
      <dgm:prSet presAssocID="{0233B017-911B-4199-B2EF-8CE8E0276CF0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9C323BF-6C75-4257-A074-7C9BE2BD1FC6}" type="pres">
      <dgm:prSet presAssocID="{0233B017-911B-4199-B2EF-8CE8E0276CF0}" presName="BalanceSpacing" presStyleCnt="0"/>
      <dgm:spPr/>
    </dgm:pt>
    <dgm:pt modelId="{F314E252-2894-4B99-BAB5-E60E328886A7}" type="pres">
      <dgm:prSet presAssocID="{0233B017-911B-4199-B2EF-8CE8E0276CF0}" presName="BalanceSpacing1" presStyleCnt="0"/>
      <dgm:spPr/>
    </dgm:pt>
    <dgm:pt modelId="{8BF15C32-4064-45EE-8055-4DBEF2FD76C7}" type="pres">
      <dgm:prSet presAssocID="{D65D219E-D197-4C7B-96C6-FF0A4B375DB3}" presName="Accent1Text" presStyleLbl="node1" presStyleIdx="5" presStyleCnt="8"/>
      <dgm:spPr/>
    </dgm:pt>
    <dgm:pt modelId="{CB3C642E-4322-44BA-991F-1FC062198B85}" type="pres">
      <dgm:prSet presAssocID="{D65D219E-D197-4C7B-96C6-FF0A4B375DB3}" presName="spaceBetweenRectangles" presStyleCnt="0"/>
      <dgm:spPr/>
    </dgm:pt>
    <dgm:pt modelId="{093AD1A5-2C94-4A1D-9B5F-3204A32FD2C2}" type="pres">
      <dgm:prSet presAssocID="{5367F144-0B20-4587-8AD6-94D507EA0F3F}" presName="composite" presStyleCnt="0"/>
      <dgm:spPr/>
    </dgm:pt>
    <dgm:pt modelId="{C0AF2156-B70F-4184-86A6-06AA08B063FE}" type="pres">
      <dgm:prSet presAssocID="{5367F144-0B20-4587-8AD6-94D507EA0F3F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FE934FBE-048C-45D9-8516-1FECEA8069ED}" type="pres">
      <dgm:prSet presAssocID="{5367F144-0B20-4587-8AD6-94D507EA0F3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798F571-D9AC-45DB-9B77-BA3A18BA9380}" type="pres">
      <dgm:prSet presAssocID="{5367F144-0B20-4587-8AD6-94D507EA0F3F}" presName="BalanceSpacing" presStyleCnt="0"/>
      <dgm:spPr/>
    </dgm:pt>
    <dgm:pt modelId="{98D527C0-3A4F-46D3-BD1F-AC9EC796EF19}" type="pres">
      <dgm:prSet presAssocID="{5367F144-0B20-4587-8AD6-94D507EA0F3F}" presName="BalanceSpacing1" presStyleCnt="0"/>
      <dgm:spPr/>
    </dgm:pt>
    <dgm:pt modelId="{32053348-9385-4C7E-B5A9-A1BC7BCB8C80}" type="pres">
      <dgm:prSet presAssocID="{709BAF9F-A9EF-4A23-AB79-EE5E9E88A25C}" presName="Accent1Text" presStyleLbl="node1" presStyleIdx="7" presStyleCnt="8"/>
      <dgm:spPr/>
    </dgm:pt>
  </dgm:ptLst>
  <dgm:cxnLst>
    <dgm:cxn modelId="{69FD4E0E-2CE7-4723-90A3-2187AB613D49}" type="presOf" srcId="{D65D219E-D197-4C7B-96C6-FF0A4B375DB3}" destId="{8BF15C32-4064-45EE-8055-4DBEF2FD76C7}" srcOrd="0" destOrd="0" presId="urn:microsoft.com/office/officeart/2008/layout/AlternatingHexagons"/>
    <dgm:cxn modelId="{8C1CDF19-53AC-412B-AB23-96B0C12318FA}" srcId="{4F68074A-1C87-4735-8BFB-4A4D2DC166FF}" destId="{0233B017-911B-4199-B2EF-8CE8E0276CF0}" srcOrd="2" destOrd="0" parTransId="{D631C665-B0A2-498D-92F5-BC6EF7E9709B}" sibTransId="{D65D219E-D197-4C7B-96C6-FF0A4B375DB3}"/>
    <dgm:cxn modelId="{361DF323-B1CD-4ECA-8519-8F762D03775A}" type="presOf" srcId="{DB415CE8-3AFD-4E54-AD4C-A8A2D0DC7886}" destId="{CB17FB9D-9312-44CD-84E4-65363BA39DD1}" srcOrd="0" destOrd="0" presId="urn:microsoft.com/office/officeart/2008/layout/AlternatingHexagons"/>
    <dgm:cxn modelId="{6F635C24-8807-4A15-B749-06F050D1AE9F}" srcId="{0233B017-911B-4199-B2EF-8CE8E0276CF0}" destId="{1F7C592D-2B57-46F6-BD23-48CD75AAC2A8}" srcOrd="0" destOrd="0" parTransId="{179BB4A6-9B33-4B87-99F5-D39E2A396287}" sibTransId="{A8C1AC1E-D02C-4F6C-BDA9-6FD76F6D5797}"/>
    <dgm:cxn modelId="{50CC5A27-D9E5-4A47-8E06-0C9A7C9A78EB}" type="presOf" srcId="{4F68074A-1C87-4735-8BFB-4A4D2DC166FF}" destId="{DB398093-518F-40D5-BCAE-0C89DA64331F}" srcOrd="0" destOrd="0" presId="urn:microsoft.com/office/officeart/2008/layout/AlternatingHexagons"/>
    <dgm:cxn modelId="{D63B432A-1DB5-4237-BEDE-44A4C94997AF}" type="presOf" srcId="{5367F144-0B20-4587-8AD6-94D507EA0F3F}" destId="{C0AF2156-B70F-4184-86A6-06AA08B063FE}" srcOrd="0" destOrd="0" presId="urn:microsoft.com/office/officeart/2008/layout/AlternatingHexagons"/>
    <dgm:cxn modelId="{9DDC1136-FFDB-4298-9A22-FF2EE614CDB5}" type="presOf" srcId="{1F7C592D-2B57-46F6-BD23-48CD75AAC2A8}" destId="{7C15353D-47FD-405E-B783-4757FDA2E06A}" srcOrd="0" destOrd="0" presId="urn:microsoft.com/office/officeart/2008/layout/AlternatingHexagons"/>
    <dgm:cxn modelId="{D08BA940-EBCD-41D9-8D74-247913AA1E99}" srcId="{4F68074A-1C87-4735-8BFB-4A4D2DC166FF}" destId="{145E57EB-DDE1-4C2A-B94E-A25BEFF2A4C4}" srcOrd="0" destOrd="0" parTransId="{68501908-842D-4AFB-8403-A63CE698920F}" sibTransId="{CDAED38B-5DD2-4597-BF1C-8C9A868803F5}"/>
    <dgm:cxn modelId="{C4B92050-85C5-4DCC-9B90-5DBD696DEBF8}" type="presOf" srcId="{0233B017-911B-4199-B2EF-8CE8E0276CF0}" destId="{8DD23B31-2333-4DD6-ACD4-CAB78F00DF44}" srcOrd="0" destOrd="0" presId="urn:microsoft.com/office/officeart/2008/layout/AlternatingHexagons"/>
    <dgm:cxn modelId="{C4EDD554-1D46-4284-A86E-3450561766A7}" srcId="{4F68074A-1C87-4735-8BFB-4A4D2DC166FF}" destId="{D83DF782-3EBA-4AAB-AF18-4ADA6A6F8AD9}" srcOrd="1" destOrd="0" parTransId="{4E957D9F-0227-41B9-A62E-EBF82F3E485F}" sibTransId="{DB415CE8-3AFD-4E54-AD4C-A8A2D0DC7886}"/>
    <dgm:cxn modelId="{422F9D75-503B-4192-895B-74A5F9A2BAB8}" srcId="{4F68074A-1C87-4735-8BFB-4A4D2DC166FF}" destId="{5367F144-0B20-4587-8AD6-94D507EA0F3F}" srcOrd="3" destOrd="0" parTransId="{BFD284B5-4BAD-42CB-947E-75D5031AC071}" sibTransId="{709BAF9F-A9EF-4A23-AB79-EE5E9E88A25C}"/>
    <dgm:cxn modelId="{86A6357E-9C63-4B14-B0AB-9EFCA5E9A509}" type="presOf" srcId="{709BAF9F-A9EF-4A23-AB79-EE5E9E88A25C}" destId="{32053348-9385-4C7E-B5A9-A1BC7BCB8C80}" srcOrd="0" destOrd="0" presId="urn:microsoft.com/office/officeart/2008/layout/AlternatingHexagons"/>
    <dgm:cxn modelId="{876E1BBE-CE43-48AB-AD57-AEF5170F6B74}" type="presOf" srcId="{D83DF782-3EBA-4AAB-AF18-4ADA6A6F8AD9}" destId="{31DD27D3-7A93-47CF-8D10-774024507278}" srcOrd="0" destOrd="0" presId="urn:microsoft.com/office/officeart/2008/layout/AlternatingHexagons"/>
    <dgm:cxn modelId="{86B4B9E1-CE64-4159-A3C1-FA536AA2048C}" type="presOf" srcId="{145E57EB-DDE1-4C2A-B94E-A25BEFF2A4C4}" destId="{2D36D610-EE4D-4D54-8565-ED6D8A5AD629}" srcOrd="0" destOrd="0" presId="urn:microsoft.com/office/officeart/2008/layout/AlternatingHexagons"/>
    <dgm:cxn modelId="{267A75EB-2EE5-4D15-B703-1FB53A8FF569}" type="presOf" srcId="{CDAED38B-5DD2-4597-BF1C-8C9A868803F5}" destId="{D6F69E14-2077-462C-866C-B26475D6E889}" srcOrd="0" destOrd="0" presId="urn:microsoft.com/office/officeart/2008/layout/AlternatingHexagons"/>
    <dgm:cxn modelId="{BEA6D98D-56AB-4C23-9D57-272668179933}" type="presParOf" srcId="{DB398093-518F-40D5-BCAE-0C89DA64331F}" destId="{4E3A4EA8-0D7C-4BF2-90A6-DDBB65F518BD}" srcOrd="0" destOrd="0" presId="urn:microsoft.com/office/officeart/2008/layout/AlternatingHexagons"/>
    <dgm:cxn modelId="{1194F718-1C7E-4FE3-8D90-5380761F0FA7}" type="presParOf" srcId="{4E3A4EA8-0D7C-4BF2-90A6-DDBB65F518BD}" destId="{2D36D610-EE4D-4D54-8565-ED6D8A5AD629}" srcOrd="0" destOrd="0" presId="urn:microsoft.com/office/officeart/2008/layout/AlternatingHexagons"/>
    <dgm:cxn modelId="{CF306C2E-3B03-4289-943F-7EEDBE3FD531}" type="presParOf" srcId="{4E3A4EA8-0D7C-4BF2-90A6-DDBB65F518BD}" destId="{9B1D88AE-57FF-448A-97D4-2830070DA024}" srcOrd="1" destOrd="0" presId="urn:microsoft.com/office/officeart/2008/layout/AlternatingHexagons"/>
    <dgm:cxn modelId="{D77A5268-BD9C-4EA0-BEE5-C15EB4FCF89D}" type="presParOf" srcId="{4E3A4EA8-0D7C-4BF2-90A6-DDBB65F518BD}" destId="{B7BBB410-7549-463E-B65B-32D28A7A33C0}" srcOrd="2" destOrd="0" presId="urn:microsoft.com/office/officeart/2008/layout/AlternatingHexagons"/>
    <dgm:cxn modelId="{D63A3EEC-ED16-4560-969A-67664961A60C}" type="presParOf" srcId="{4E3A4EA8-0D7C-4BF2-90A6-DDBB65F518BD}" destId="{1FE1E1AA-9A9F-4C68-95B2-D1B84908CEC5}" srcOrd="3" destOrd="0" presId="urn:microsoft.com/office/officeart/2008/layout/AlternatingHexagons"/>
    <dgm:cxn modelId="{66A271DA-9A7B-4083-9C9B-F559FB25DB84}" type="presParOf" srcId="{4E3A4EA8-0D7C-4BF2-90A6-DDBB65F518BD}" destId="{D6F69E14-2077-462C-866C-B26475D6E889}" srcOrd="4" destOrd="0" presId="urn:microsoft.com/office/officeart/2008/layout/AlternatingHexagons"/>
    <dgm:cxn modelId="{31EA9880-B9D0-467A-AEC5-955E2800FD4A}" type="presParOf" srcId="{DB398093-518F-40D5-BCAE-0C89DA64331F}" destId="{3EA408E1-886F-4087-8A65-16E373B3346E}" srcOrd="1" destOrd="0" presId="urn:microsoft.com/office/officeart/2008/layout/AlternatingHexagons"/>
    <dgm:cxn modelId="{D1AB5FE7-E956-4D89-8167-FC2D86C8547B}" type="presParOf" srcId="{DB398093-518F-40D5-BCAE-0C89DA64331F}" destId="{71418502-581A-4D96-B9FB-F282321BA503}" srcOrd="2" destOrd="0" presId="urn:microsoft.com/office/officeart/2008/layout/AlternatingHexagons"/>
    <dgm:cxn modelId="{D1FFBA80-A9E6-4D7C-BA1E-9A9F25A190F5}" type="presParOf" srcId="{71418502-581A-4D96-B9FB-F282321BA503}" destId="{31DD27D3-7A93-47CF-8D10-774024507278}" srcOrd="0" destOrd="0" presId="urn:microsoft.com/office/officeart/2008/layout/AlternatingHexagons"/>
    <dgm:cxn modelId="{56EE57DC-3DB7-425E-8CE8-BD31B300C901}" type="presParOf" srcId="{71418502-581A-4D96-B9FB-F282321BA503}" destId="{539268DD-4B9B-4402-93B9-C22C565A2E99}" srcOrd="1" destOrd="0" presId="urn:microsoft.com/office/officeart/2008/layout/AlternatingHexagons"/>
    <dgm:cxn modelId="{9AADF07D-2EAE-43C7-B757-F19F32C7E9D4}" type="presParOf" srcId="{71418502-581A-4D96-B9FB-F282321BA503}" destId="{B24114B6-34D2-41C5-A088-E3BF66D04ED1}" srcOrd="2" destOrd="0" presId="urn:microsoft.com/office/officeart/2008/layout/AlternatingHexagons"/>
    <dgm:cxn modelId="{4AF813BC-0000-434C-8DF0-5FC6FAA5F3DA}" type="presParOf" srcId="{71418502-581A-4D96-B9FB-F282321BA503}" destId="{C8E672E6-404B-4F25-9E5F-3B19FA074765}" srcOrd="3" destOrd="0" presId="urn:microsoft.com/office/officeart/2008/layout/AlternatingHexagons"/>
    <dgm:cxn modelId="{186B3257-8588-42EE-BA4F-CBC18189ADBD}" type="presParOf" srcId="{71418502-581A-4D96-B9FB-F282321BA503}" destId="{CB17FB9D-9312-44CD-84E4-65363BA39DD1}" srcOrd="4" destOrd="0" presId="urn:microsoft.com/office/officeart/2008/layout/AlternatingHexagons"/>
    <dgm:cxn modelId="{BCB9B22F-91F2-4B02-9024-68BD077D039F}" type="presParOf" srcId="{DB398093-518F-40D5-BCAE-0C89DA64331F}" destId="{2296E4EA-1C24-4BFE-AF66-3DA224A91CF5}" srcOrd="3" destOrd="0" presId="urn:microsoft.com/office/officeart/2008/layout/AlternatingHexagons"/>
    <dgm:cxn modelId="{AAEA12DB-360C-49F3-8839-E0ACA1F35885}" type="presParOf" srcId="{DB398093-518F-40D5-BCAE-0C89DA64331F}" destId="{57E4D0C2-F1DB-48D2-80CE-A8B71D37BF46}" srcOrd="4" destOrd="0" presId="urn:microsoft.com/office/officeart/2008/layout/AlternatingHexagons"/>
    <dgm:cxn modelId="{CCA814BE-6DDD-44B5-BB97-84498790480B}" type="presParOf" srcId="{57E4D0C2-F1DB-48D2-80CE-A8B71D37BF46}" destId="{8DD23B31-2333-4DD6-ACD4-CAB78F00DF44}" srcOrd="0" destOrd="0" presId="urn:microsoft.com/office/officeart/2008/layout/AlternatingHexagons"/>
    <dgm:cxn modelId="{E581E7A8-5CA0-4F36-9CC7-C8F493709363}" type="presParOf" srcId="{57E4D0C2-F1DB-48D2-80CE-A8B71D37BF46}" destId="{7C15353D-47FD-405E-B783-4757FDA2E06A}" srcOrd="1" destOrd="0" presId="urn:microsoft.com/office/officeart/2008/layout/AlternatingHexagons"/>
    <dgm:cxn modelId="{C5752D75-5853-4352-96C6-256B7C17DC51}" type="presParOf" srcId="{57E4D0C2-F1DB-48D2-80CE-A8B71D37BF46}" destId="{C9C323BF-6C75-4257-A074-7C9BE2BD1FC6}" srcOrd="2" destOrd="0" presId="urn:microsoft.com/office/officeart/2008/layout/AlternatingHexagons"/>
    <dgm:cxn modelId="{DA4A27B1-BBE1-49AA-960C-DAC87C356B57}" type="presParOf" srcId="{57E4D0C2-F1DB-48D2-80CE-A8B71D37BF46}" destId="{F314E252-2894-4B99-BAB5-E60E328886A7}" srcOrd="3" destOrd="0" presId="urn:microsoft.com/office/officeart/2008/layout/AlternatingHexagons"/>
    <dgm:cxn modelId="{DA234920-BC35-489E-924E-7F7A6C24F977}" type="presParOf" srcId="{57E4D0C2-F1DB-48D2-80CE-A8B71D37BF46}" destId="{8BF15C32-4064-45EE-8055-4DBEF2FD76C7}" srcOrd="4" destOrd="0" presId="urn:microsoft.com/office/officeart/2008/layout/AlternatingHexagons"/>
    <dgm:cxn modelId="{346D14C2-01CC-40C3-BF32-D5BF1E383110}" type="presParOf" srcId="{DB398093-518F-40D5-BCAE-0C89DA64331F}" destId="{CB3C642E-4322-44BA-991F-1FC062198B85}" srcOrd="5" destOrd="0" presId="urn:microsoft.com/office/officeart/2008/layout/AlternatingHexagons"/>
    <dgm:cxn modelId="{9327C43F-651C-4B70-A497-7BC727A3671F}" type="presParOf" srcId="{DB398093-518F-40D5-BCAE-0C89DA64331F}" destId="{093AD1A5-2C94-4A1D-9B5F-3204A32FD2C2}" srcOrd="6" destOrd="0" presId="urn:microsoft.com/office/officeart/2008/layout/AlternatingHexagons"/>
    <dgm:cxn modelId="{DC0AB521-3F26-4868-A721-9813EE08B6C2}" type="presParOf" srcId="{093AD1A5-2C94-4A1D-9B5F-3204A32FD2C2}" destId="{C0AF2156-B70F-4184-86A6-06AA08B063FE}" srcOrd="0" destOrd="0" presId="urn:microsoft.com/office/officeart/2008/layout/AlternatingHexagons"/>
    <dgm:cxn modelId="{27EA3D79-C102-4F06-9D3D-ADEE69802CC0}" type="presParOf" srcId="{093AD1A5-2C94-4A1D-9B5F-3204A32FD2C2}" destId="{FE934FBE-048C-45D9-8516-1FECEA8069ED}" srcOrd="1" destOrd="0" presId="urn:microsoft.com/office/officeart/2008/layout/AlternatingHexagons"/>
    <dgm:cxn modelId="{BC93889B-2080-4DFD-A2DA-EC183EF43E1B}" type="presParOf" srcId="{093AD1A5-2C94-4A1D-9B5F-3204A32FD2C2}" destId="{2798F571-D9AC-45DB-9B77-BA3A18BA9380}" srcOrd="2" destOrd="0" presId="urn:microsoft.com/office/officeart/2008/layout/AlternatingHexagons"/>
    <dgm:cxn modelId="{D4126735-7B00-4814-A393-9B78A836898A}" type="presParOf" srcId="{093AD1A5-2C94-4A1D-9B5F-3204A32FD2C2}" destId="{98D527C0-3A4F-46D3-BD1F-AC9EC796EF19}" srcOrd="3" destOrd="0" presId="urn:microsoft.com/office/officeart/2008/layout/AlternatingHexagons"/>
    <dgm:cxn modelId="{AFBC4438-FEFB-4986-AD13-268209156E9C}" type="presParOf" srcId="{093AD1A5-2C94-4A1D-9B5F-3204A32FD2C2}" destId="{32053348-9385-4C7E-B5A9-A1BC7BCB8C8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0D9D81-AFEA-4D91-826F-14FCA347F7F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DA8A69E-1EA6-4258-83C3-89B21D25912F}">
      <dgm:prSet phldrT="[Text]"/>
      <dgm:spPr/>
      <dgm:t>
        <a:bodyPr/>
        <a:lstStyle/>
        <a:p>
          <a:r>
            <a:rPr lang="de-DE" b="1" dirty="0" err="1"/>
            <a:t>customer</a:t>
          </a:r>
          <a:endParaRPr lang="de-DE" b="1" dirty="0"/>
        </a:p>
      </dgm:t>
    </dgm:pt>
    <dgm:pt modelId="{710D298C-CB3E-41D2-8817-8E86B3BC537B}" type="parTrans" cxnId="{DE62C813-5EFC-490B-9330-3FCD0DEFF494}">
      <dgm:prSet/>
      <dgm:spPr/>
      <dgm:t>
        <a:bodyPr/>
        <a:lstStyle/>
        <a:p>
          <a:endParaRPr lang="de-DE" b="1"/>
        </a:p>
      </dgm:t>
    </dgm:pt>
    <dgm:pt modelId="{14584B5C-6D69-4B7B-B91D-D4D62E23C275}" type="sibTrans" cxnId="{DE62C813-5EFC-490B-9330-3FCD0DEFF494}">
      <dgm:prSet/>
      <dgm:spPr/>
      <dgm:t>
        <a:bodyPr/>
        <a:lstStyle/>
        <a:p>
          <a:endParaRPr lang="de-DE" b="1"/>
        </a:p>
      </dgm:t>
    </dgm:pt>
    <dgm:pt modelId="{556DF8A4-35C7-469A-93AC-3AFD8E2C46BF}">
      <dgm:prSet phldrT="[Text]"/>
      <dgm:spPr/>
      <dgm:t>
        <a:bodyPr/>
        <a:lstStyle/>
        <a:p>
          <a:r>
            <a:rPr lang="de-DE" b="1" dirty="0" err="1"/>
            <a:t>energy</a:t>
          </a:r>
          <a:r>
            <a:rPr lang="de-DE" b="1" dirty="0"/>
            <a:t> </a:t>
          </a:r>
          <a:r>
            <a:rPr lang="de-DE" b="1" dirty="0" err="1"/>
            <a:t>community</a:t>
          </a:r>
          <a:endParaRPr lang="de-DE" b="1" dirty="0"/>
        </a:p>
      </dgm:t>
    </dgm:pt>
    <dgm:pt modelId="{1A7F9764-329A-4990-9CFF-5080D2774CB0}" type="parTrans" cxnId="{5C25C980-B2DC-49C3-A04A-97F5997BEBE6}">
      <dgm:prSet/>
      <dgm:spPr/>
      <dgm:t>
        <a:bodyPr/>
        <a:lstStyle/>
        <a:p>
          <a:endParaRPr lang="de-DE" b="1"/>
        </a:p>
      </dgm:t>
    </dgm:pt>
    <dgm:pt modelId="{98EF21A1-00E9-449E-81DF-CDCFBDFD6556}" type="sibTrans" cxnId="{5C25C980-B2DC-49C3-A04A-97F5997BEBE6}">
      <dgm:prSet/>
      <dgm:spPr/>
      <dgm:t>
        <a:bodyPr/>
        <a:lstStyle/>
        <a:p>
          <a:endParaRPr lang="de-DE" b="1"/>
        </a:p>
      </dgm:t>
    </dgm:pt>
    <dgm:pt modelId="{03EE945C-DA2F-4DBE-8B69-AB822C54A597}">
      <dgm:prSet phldrT="[Text]"/>
      <dgm:spPr/>
      <dgm:t>
        <a:bodyPr/>
        <a:lstStyle/>
        <a:p>
          <a:r>
            <a:rPr lang="de-DE" b="1" dirty="0"/>
            <a:t>supplier</a:t>
          </a:r>
        </a:p>
      </dgm:t>
    </dgm:pt>
    <dgm:pt modelId="{C157C8D6-D4E4-46BE-907A-DA0323C8EB57}" type="parTrans" cxnId="{0E363067-CF75-497C-8D36-E0C32B011EA1}">
      <dgm:prSet/>
      <dgm:spPr/>
      <dgm:t>
        <a:bodyPr/>
        <a:lstStyle/>
        <a:p>
          <a:endParaRPr lang="de-DE" b="1"/>
        </a:p>
      </dgm:t>
    </dgm:pt>
    <dgm:pt modelId="{0F40202B-6410-4F59-8D34-522429C3AB87}" type="sibTrans" cxnId="{0E363067-CF75-497C-8D36-E0C32B011EA1}">
      <dgm:prSet/>
      <dgm:spPr/>
      <dgm:t>
        <a:bodyPr/>
        <a:lstStyle/>
        <a:p>
          <a:endParaRPr lang="de-DE" b="1"/>
        </a:p>
      </dgm:t>
    </dgm:pt>
    <dgm:pt modelId="{F7CFBC9D-CA1B-4590-9A84-656D326C724F}">
      <dgm:prSet phldrT="[Text]"/>
      <dgm:spPr/>
      <dgm:t>
        <a:bodyPr/>
        <a:lstStyle/>
        <a:p>
          <a:r>
            <a:rPr lang="de-DE" b="1" dirty="0" err="1"/>
            <a:t>service</a:t>
          </a:r>
          <a:r>
            <a:rPr lang="de-DE" b="1" dirty="0"/>
            <a:t> </a:t>
          </a:r>
          <a:r>
            <a:rPr lang="de-DE" b="1" dirty="0" err="1"/>
            <a:t>provider</a:t>
          </a:r>
          <a:endParaRPr lang="de-DE" b="1" dirty="0"/>
        </a:p>
      </dgm:t>
    </dgm:pt>
    <dgm:pt modelId="{E7089664-B980-46D6-8187-7C409094CC5A}" type="parTrans" cxnId="{DB6C3127-D185-42EA-82FC-03231AC305FD}">
      <dgm:prSet/>
      <dgm:spPr/>
      <dgm:t>
        <a:bodyPr/>
        <a:lstStyle/>
        <a:p>
          <a:endParaRPr lang="de-DE" b="1"/>
        </a:p>
      </dgm:t>
    </dgm:pt>
    <dgm:pt modelId="{AFBC6FD6-0372-4591-8370-BF170EEA605C}" type="sibTrans" cxnId="{DB6C3127-D185-42EA-82FC-03231AC305FD}">
      <dgm:prSet/>
      <dgm:spPr/>
      <dgm:t>
        <a:bodyPr/>
        <a:lstStyle/>
        <a:p>
          <a:endParaRPr lang="de-DE" b="1"/>
        </a:p>
      </dgm:t>
    </dgm:pt>
    <dgm:pt modelId="{C5883725-FE8C-4FD4-8DBE-9E093F55AC8D}">
      <dgm:prSet phldrT="[Text]"/>
      <dgm:spPr/>
      <dgm:t>
        <a:bodyPr/>
        <a:lstStyle/>
        <a:p>
          <a:r>
            <a:rPr lang="de-DE" b="1" dirty="0"/>
            <a:t>DSO</a:t>
          </a:r>
        </a:p>
      </dgm:t>
    </dgm:pt>
    <dgm:pt modelId="{8A095882-5CEC-4CAE-BB08-9D048DED5CAF}" type="parTrans" cxnId="{CEC29516-3E31-4E57-9DA2-E6AA535D143A}">
      <dgm:prSet/>
      <dgm:spPr/>
      <dgm:t>
        <a:bodyPr/>
        <a:lstStyle/>
        <a:p>
          <a:endParaRPr lang="de-DE" b="1"/>
        </a:p>
      </dgm:t>
    </dgm:pt>
    <dgm:pt modelId="{1ACCBD4D-68CA-4B83-BF71-E221A6BB28D1}" type="sibTrans" cxnId="{CEC29516-3E31-4E57-9DA2-E6AA535D143A}">
      <dgm:prSet/>
      <dgm:spPr>
        <a:ln w="76200">
          <a:solidFill>
            <a:srgbClr val="0066A9"/>
          </a:solidFill>
        </a:ln>
      </dgm:spPr>
      <dgm:t>
        <a:bodyPr/>
        <a:lstStyle/>
        <a:p>
          <a:endParaRPr lang="de-DE" b="1"/>
        </a:p>
      </dgm:t>
    </dgm:pt>
    <dgm:pt modelId="{EDE769FE-1568-4A6D-B736-6762C5213113}">
      <dgm:prSet/>
      <dgm:spPr/>
      <dgm:t>
        <a:bodyPr/>
        <a:lstStyle/>
        <a:p>
          <a:r>
            <a:rPr lang="de-DE" b="1" dirty="0" err="1"/>
            <a:t>aggregator</a:t>
          </a:r>
          <a:endParaRPr lang="de-DE" b="1" dirty="0"/>
        </a:p>
      </dgm:t>
    </dgm:pt>
    <dgm:pt modelId="{EDAB21FC-946F-4A23-A321-78BFD4F134AC}" type="parTrans" cxnId="{F4E1BE43-B4C5-4692-AAA6-B0FE3FEE5FAB}">
      <dgm:prSet/>
      <dgm:spPr/>
      <dgm:t>
        <a:bodyPr/>
        <a:lstStyle/>
        <a:p>
          <a:endParaRPr lang="de-DE" b="1"/>
        </a:p>
      </dgm:t>
    </dgm:pt>
    <dgm:pt modelId="{4D4E62B6-AF2C-4EF2-8D51-63BBD227DB44}" type="sibTrans" cxnId="{F4E1BE43-B4C5-4692-AAA6-B0FE3FEE5FAB}">
      <dgm:prSet/>
      <dgm:spPr/>
      <dgm:t>
        <a:bodyPr/>
        <a:lstStyle/>
        <a:p>
          <a:endParaRPr lang="de-DE" b="1"/>
        </a:p>
      </dgm:t>
    </dgm:pt>
    <dgm:pt modelId="{7B6E18F5-BD2B-4674-8B20-B86B5A853D0C}" type="pres">
      <dgm:prSet presAssocID="{A50D9D81-AFEA-4D91-826F-14FCA347F7FA}" presName="cycle" presStyleCnt="0">
        <dgm:presLayoutVars>
          <dgm:dir/>
          <dgm:resizeHandles val="exact"/>
        </dgm:presLayoutVars>
      </dgm:prSet>
      <dgm:spPr/>
    </dgm:pt>
    <dgm:pt modelId="{DA9C0715-136F-43AE-A6B9-F8587833C560}" type="pres">
      <dgm:prSet presAssocID="{7DA8A69E-1EA6-4258-83C3-89B21D25912F}" presName="node" presStyleLbl="node1" presStyleIdx="0" presStyleCnt="6">
        <dgm:presLayoutVars>
          <dgm:bulletEnabled val="1"/>
        </dgm:presLayoutVars>
      </dgm:prSet>
      <dgm:spPr/>
    </dgm:pt>
    <dgm:pt modelId="{66C7FFFD-48CC-401C-8464-8E4E3678950A}" type="pres">
      <dgm:prSet presAssocID="{7DA8A69E-1EA6-4258-83C3-89B21D25912F}" presName="spNode" presStyleCnt="0"/>
      <dgm:spPr/>
    </dgm:pt>
    <dgm:pt modelId="{B1BC605F-2287-4E80-A969-F862E324C30D}" type="pres">
      <dgm:prSet presAssocID="{14584B5C-6D69-4B7B-B91D-D4D62E23C275}" presName="sibTrans" presStyleLbl="sibTrans1D1" presStyleIdx="0" presStyleCnt="6"/>
      <dgm:spPr/>
    </dgm:pt>
    <dgm:pt modelId="{F372BCC9-2E35-452C-BFD3-18B54252F3BF}" type="pres">
      <dgm:prSet presAssocID="{556DF8A4-35C7-469A-93AC-3AFD8E2C46BF}" presName="node" presStyleLbl="node1" presStyleIdx="1" presStyleCnt="6">
        <dgm:presLayoutVars>
          <dgm:bulletEnabled val="1"/>
        </dgm:presLayoutVars>
      </dgm:prSet>
      <dgm:spPr/>
    </dgm:pt>
    <dgm:pt modelId="{5C9EEA07-CEA9-40A8-B5DE-DFA81B0D32AA}" type="pres">
      <dgm:prSet presAssocID="{556DF8A4-35C7-469A-93AC-3AFD8E2C46BF}" presName="spNode" presStyleCnt="0"/>
      <dgm:spPr/>
    </dgm:pt>
    <dgm:pt modelId="{DE592B09-8949-4D43-A7B4-D6C2DFA56022}" type="pres">
      <dgm:prSet presAssocID="{98EF21A1-00E9-449E-81DF-CDCFBDFD6556}" presName="sibTrans" presStyleLbl="sibTrans1D1" presStyleIdx="1" presStyleCnt="6"/>
      <dgm:spPr/>
    </dgm:pt>
    <dgm:pt modelId="{BB718CD4-AE04-4AD8-B5A1-7B2A041E254D}" type="pres">
      <dgm:prSet presAssocID="{03EE945C-DA2F-4DBE-8B69-AB822C54A597}" presName="node" presStyleLbl="node1" presStyleIdx="2" presStyleCnt="6">
        <dgm:presLayoutVars>
          <dgm:bulletEnabled val="1"/>
        </dgm:presLayoutVars>
      </dgm:prSet>
      <dgm:spPr/>
    </dgm:pt>
    <dgm:pt modelId="{9171865A-BA4C-4E90-827E-31CCEE8D4620}" type="pres">
      <dgm:prSet presAssocID="{03EE945C-DA2F-4DBE-8B69-AB822C54A597}" presName="spNode" presStyleCnt="0"/>
      <dgm:spPr/>
    </dgm:pt>
    <dgm:pt modelId="{66996A93-3ECE-44E5-B3E6-12144F9B182D}" type="pres">
      <dgm:prSet presAssocID="{0F40202B-6410-4F59-8D34-522429C3AB87}" presName="sibTrans" presStyleLbl="sibTrans1D1" presStyleIdx="2" presStyleCnt="6"/>
      <dgm:spPr/>
    </dgm:pt>
    <dgm:pt modelId="{C482DDF1-5F40-473B-93EF-B56147721E3C}" type="pres">
      <dgm:prSet presAssocID="{F7CFBC9D-CA1B-4590-9A84-656D326C724F}" presName="node" presStyleLbl="node1" presStyleIdx="3" presStyleCnt="6">
        <dgm:presLayoutVars>
          <dgm:bulletEnabled val="1"/>
        </dgm:presLayoutVars>
      </dgm:prSet>
      <dgm:spPr/>
    </dgm:pt>
    <dgm:pt modelId="{D0784A7D-3986-4170-9980-DCA8A32FD0DF}" type="pres">
      <dgm:prSet presAssocID="{F7CFBC9D-CA1B-4590-9A84-656D326C724F}" presName="spNode" presStyleCnt="0"/>
      <dgm:spPr/>
    </dgm:pt>
    <dgm:pt modelId="{9386A7E0-A133-4EE6-88CD-5FCE7DA29CC8}" type="pres">
      <dgm:prSet presAssocID="{AFBC6FD6-0372-4591-8370-BF170EEA605C}" presName="sibTrans" presStyleLbl="sibTrans1D1" presStyleIdx="3" presStyleCnt="6"/>
      <dgm:spPr/>
    </dgm:pt>
    <dgm:pt modelId="{3E8FB62C-D823-4084-AA71-9E3CDEEB4F2D}" type="pres">
      <dgm:prSet presAssocID="{EDE769FE-1568-4A6D-B736-6762C5213113}" presName="node" presStyleLbl="node1" presStyleIdx="4" presStyleCnt="6">
        <dgm:presLayoutVars>
          <dgm:bulletEnabled val="1"/>
        </dgm:presLayoutVars>
      </dgm:prSet>
      <dgm:spPr/>
    </dgm:pt>
    <dgm:pt modelId="{A246223C-0229-4333-9DF3-107819F302FD}" type="pres">
      <dgm:prSet presAssocID="{EDE769FE-1568-4A6D-B736-6762C5213113}" presName="spNode" presStyleCnt="0"/>
      <dgm:spPr/>
    </dgm:pt>
    <dgm:pt modelId="{AC4D5FFA-83DB-4399-9385-770DB52F73B4}" type="pres">
      <dgm:prSet presAssocID="{4D4E62B6-AF2C-4EF2-8D51-63BBD227DB44}" presName="sibTrans" presStyleLbl="sibTrans1D1" presStyleIdx="4" presStyleCnt="6"/>
      <dgm:spPr/>
    </dgm:pt>
    <dgm:pt modelId="{546DD3FD-4BB8-41CC-8EAB-B92B212257C7}" type="pres">
      <dgm:prSet presAssocID="{C5883725-FE8C-4FD4-8DBE-9E093F55AC8D}" presName="node" presStyleLbl="node1" presStyleIdx="5" presStyleCnt="6">
        <dgm:presLayoutVars>
          <dgm:bulletEnabled val="1"/>
        </dgm:presLayoutVars>
      </dgm:prSet>
      <dgm:spPr/>
    </dgm:pt>
    <dgm:pt modelId="{08EEA90F-C1F9-4D5C-99A1-C9826E169575}" type="pres">
      <dgm:prSet presAssocID="{C5883725-FE8C-4FD4-8DBE-9E093F55AC8D}" presName="spNode" presStyleCnt="0"/>
      <dgm:spPr/>
    </dgm:pt>
    <dgm:pt modelId="{9E430A74-434C-431A-87F8-0042A6D8BCC3}" type="pres">
      <dgm:prSet presAssocID="{1ACCBD4D-68CA-4B83-BF71-E221A6BB28D1}" presName="sibTrans" presStyleLbl="sibTrans1D1" presStyleIdx="5" presStyleCnt="6"/>
      <dgm:spPr/>
    </dgm:pt>
  </dgm:ptLst>
  <dgm:cxnLst>
    <dgm:cxn modelId="{3884700D-11A1-496C-9AD8-E16B79E68969}" type="presOf" srcId="{EDE769FE-1568-4A6D-B736-6762C5213113}" destId="{3E8FB62C-D823-4084-AA71-9E3CDEEB4F2D}" srcOrd="0" destOrd="0" presId="urn:microsoft.com/office/officeart/2005/8/layout/cycle6"/>
    <dgm:cxn modelId="{79A18011-6396-49D1-903D-44481F56D9C1}" type="presOf" srcId="{AFBC6FD6-0372-4591-8370-BF170EEA605C}" destId="{9386A7E0-A133-4EE6-88CD-5FCE7DA29CC8}" srcOrd="0" destOrd="0" presId="urn:microsoft.com/office/officeart/2005/8/layout/cycle6"/>
    <dgm:cxn modelId="{0207EA11-E85B-4D9A-8455-DBC9DAAAF437}" type="presOf" srcId="{98EF21A1-00E9-449E-81DF-CDCFBDFD6556}" destId="{DE592B09-8949-4D43-A7B4-D6C2DFA56022}" srcOrd="0" destOrd="0" presId="urn:microsoft.com/office/officeart/2005/8/layout/cycle6"/>
    <dgm:cxn modelId="{DE62C813-5EFC-490B-9330-3FCD0DEFF494}" srcId="{A50D9D81-AFEA-4D91-826F-14FCA347F7FA}" destId="{7DA8A69E-1EA6-4258-83C3-89B21D25912F}" srcOrd="0" destOrd="0" parTransId="{710D298C-CB3E-41D2-8817-8E86B3BC537B}" sibTransId="{14584B5C-6D69-4B7B-B91D-D4D62E23C275}"/>
    <dgm:cxn modelId="{CEC29516-3E31-4E57-9DA2-E6AA535D143A}" srcId="{A50D9D81-AFEA-4D91-826F-14FCA347F7FA}" destId="{C5883725-FE8C-4FD4-8DBE-9E093F55AC8D}" srcOrd="5" destOrd="0" parTransId="{8A095882-5CEC-4CAE-BB08-9D048DED5CAF}" sibTransId="{1ACCBD4D-68CA-4B83-BF71-E221A6BB28D1}"/>
    <dgm:cxn modelId="{DB6C3127-D185-42EA-82FC-03231AC305FD}" srcId="{A50D9D81-AFEA-4D91-826F-14FCA347F7FA}" destId="{F7CFBC9D-CA1B-4590-9A84-656D326C724F}" srcOrd="3" destOrd="0" parTransId="{E7089664-B980-46D6-8187-7C409094CC5A}" sibTransId="{AFBC6FD6-0372-4591-8370-BF170EEA605C}"/>
    <dgm:cxn modelId="{E2BD3443-34EC-4ADE-866D-BC5F00B4C338}" type="presOf" srcId="{1ACCBD4D-68CA-4B83-BF71-E221A6BB28D1}" destId="{9E430A74-434C-431A-87F8-0042A6D8BCC3}" srcOrd="0" destOrd="0" presId="urn:microsoft.com/office/officeart/2005/8/layout/cycle6"/>
    <dgm:cxn modelId="{5E7C6743-7A47-4CD7-9D38-F035436FFA59}" type="presOf" srcId="{03EE945C-DA2F-4DBE-8B69-AB822C54A597}" destId="{BB718CD4-AE04-4AD8-B5A1-7B2A041E254D}" srcOrd="0" destOrd="0" presId="urn:microsoft.com/office/officeart/2005/8/layout/cycle6"/>
    <dgm:cxn modelId="{F4E1BE43-B4C5-4692-AAA6-B0FE3FEE5FAB}" srcId="{A50D9D81-AFEA-4D91-826F-14FCA347F7FA}" destId="{EDE769FE-1568-4A6D-B736-6762C5213113}" srcOrd="4" destOrd="0" parTransId="{EDAB21FC-946F-4A23-A321-78BFD4F134AC}" sibTransId="{4D4E62B6-AF2C-4EF2-8D51-63BBD227DB44}"/>
    <dgm:cxn modelId="{AE538C4C-47FC-495C-B6CE-8BD61AA9CA27}" type="presOf" srcId="{F7CFBC9D-CA1B-4590-9A84-656D326C724F}" destId="{C482DDF1-5F40-473B-93EF-B56147721E3C}" srcOrd="0" destOrd="0" presId="urn:microsoft.com/office/officeart/2005/8/layout/cycle6"/>
    <dgm:cxn modelId="{B9230261-1F6F-4145-A5DD-40D8D4D562AD}" type="presOf" srcId="{0F40202B-6410-4F59-8D34-522429C3AB87}" destId="{66996A93-3ECE-44E5-B3E6-12144F9B182D}" srcOrd="0" destOrd="0" presId="urn:microsoft.com/office/officeart/2005/8/layout/cycle6"/>
    <dgm:cxn modelId="{0E363067-CF75-497C-8D36-E0C32B011EA1}" srcId="{A50D9D81-AFEA-4D91-826F-14FCA347F7FA}" destId="{03EE945C-DA2F-4DBE-8B69-AB822C54A597}" srcOrd="2" destOrd="0" parTransId="{C157C8D6-D4E4-46BE-907A-DA0323C8EB57}" sibTransId="{0F40202B-6410-4F59-8D34-522429C3AB87}"/>
    <dgm:cxn modelId="{1FA4B777-2F1B-4ED1-A2C3-BA88F5DFC105}" type="presOf" srcId="{14584B5C-6D69-4B7B-B91D-D4D62E23C275}" destId="{B1BC605F-2287-4E80-A969-F862E324C30D}" srcOrd="0" destOrd="0" presId="urn:microsoft.com/office/officeart/2005/8/layout/cycle6"/>
    <dgm:cxn modelId="{C66B2C79-C682-4B49-90D8-12223E0E2A85}" type="presOf" srcId="{A50D9D81-AFEA-4D91-826F-14FCA347F7FA}" destId="{7B6E18F5-BD2B-4674-8B20-B86B5A853D0C}" srcOrd="0" destOrd="0" presId="urn:microsoft.com/office/officeart/2005/8/layout/cycle6"/>
    <dgm:cxn modelId="{5C25C980-B2DC-49C3-A04A-97F5997BEBE6}" srcId="{A50D9D81-AFEA-4D91-826F-14FCA347F7FA}" destId="{556DF8A4-35C7-469A-93AC-3AFD8E2C46BF}" srcOrd="1" destOrd="0" parTransId="{1A7F9764-329A-4990-9CFF-5080D2774CB0}" sibTransId="{98EF21A1-00E9-449E-81DF-CDCFBDFD6556}"/>
    <dgm:cxn modelId="{59E506C7-9254-4D1D-A2FF-1DC24C8B1201}" type="presOf" srcId="{7DA8A69E-1EA6-4258-83C3-89B21D25912F}" destId="{DA9C0715-136F-43AE-A6B9-F8587833C560}" srcOrd="0" destOrd="0" presId="urn:microsoft.com/office/officeart/2005/8/layout/cycle6"/>
    <dgm:cxn modelId="{480873D0-AA0C-47F1-BE0B-443F42DF9CFC}" type="presOf" srcId="{556DF8A4-35C7-469A-93AC-3AFD8E2C46BF}" destId="{F372BCC9-2E35-452C-BFD3-18B54252F3BF}" srcOrd="0" destOrd="0" presId="urn:microsoft.com/office/officeart/2005/8/layout/cycle6"/>
    <dgm:cxn modelId="{3D0DEDDD-5915-49A4-9C4A-318286FF49BE}" type="presOf" srcId="{C5883725-FE8C-4FD4-8DBE-9E093F55AC8D}" destId="{546DD3FD-4BB8-41CC-8EAB-B92B212257C7}" srcOrd="0" destOrd="0" presId="urn:microsoft.com/office/officeart/2005/8/layout/cycle6"/>
    <dgm:cxn modelId="{FDA1D5E5-1812-4DBB-A9B3-BF6380A0D79C}" type="presOf" srcId="{4D4E62B6-AF2C-4EF2-8D51-63BBD227DB44}" destId="{AC4D5FFA-83DB-4399-9385-770DB52F73B4}" srcOrd="0" destOrd="0" presId="urn:microsoft.com/office/officeart/2005/8/layout/cycle6"/>
    <dgm:cxn modelId="{A0392BCF-5697-4193-AA84-D0060B6F8489}" type="presParOf" srcId="{7B6E18F5-BD2B-4674-8B20-B86B5A853D0C}" destId="{DA9C0715-136F-43AE-A6B9-F8587833C560}" srcOrd="0" destOrd="0" presId="urn:microsoft.com/office/officeart/2005/8/layout/cycle6"/>
    <dgm:cxn modelId="{CED39558-B2A0-42B7-B15E-EDF7C3D6B782}" type="presParOf" srcId="{7B6E18F5-BD2B-4674-8B20-B86B5A853D0C}" destId="{66C7FFFD-48CC-401C-8464-8E4E3678950A}" srcOrd="1" destOrd="0" presId="urn:microsoft.com/office/officeart/2005/8/layout/cycle6"/>
    <dgm:cxn modelId="{52A28006-5C83-4BB8-8E2E-85F1E6377557}" type="presParOf" srcId="{7B6E18F5-BD2B-4674-8B20-B86B5A853D0C}" destId="{B1BC605F-2287-4E80-A969-F862E324C30D}" srcOrd="2" destOrd="0" presId="urn:microsoft.com/office/officeart/2005/8/layout/cycle6"/>
    <dgm:cxn modelId="{59804837-F28C-48D3-B365-B7A9626E9D12}" type="presParOf" srcId="{7B6E18F5-BD2B-4674-8B20-B86B5A853D0C}" destId="{F372BCC9-2E35-452C-BFD3-18B54252F3BF}" srcOrd="3" destOrd="0" presId="urn:microsoft.com/office/officeart/2005/8/layout/cycle6"/>
    <dgm:cxn modelId="{AD9EB7F7-0E46-4E20-8975-D38DD10C484E}" type="presParOf" srcId="{7B6E18F5-BD2B-4674-8B20-B86B5A853D0C}" destId="{5C9EEA07-CEA9-40A8-B5DE-DFA81B0D32AA}" srcOrd="4" destOrd="0" presId="urn:microsoft.com/office/officeart/2005/8/layout/cycle6"/>
    <dgm:cxn modelId="{EC62C95B-8586-4704-9D7E-0D4BE66554F7}" type="presParOf" srcId="{7B6E18F5-BD2B-4674-8B20-B86B5A853D0C}" destId="{DE592B09-8949-4D43-A7B4-D6C2DFA56022}" srcOrd="5" destOrd="0" presId="urn:microsoft.com/office/officeart/2005/8/layout/cycle6"/>
    <dgm:cxn modelId="{57E04383-F64D-4E1D-9BF1-BD0B6BB281E6}" type="presParOf" srcId="{7B6E18F5-BD2B-4674-8B20-B86B5A853D0C}" destId="{BB718CD4-AE04-4AD8-B5A1-7B2A041E254D}" srcOrd="6" destOrd="0" presId="urn:microsoft.com/office/officeart/2005/8/layout/cycle6"/>
    <dgm:cxn modelId="{6511A699-F7B4-4AB1-A24E-0831855576A8}" type="presParOf" srcId="{7B6E18F5-BD2B-4674-8B20-B86B5A853D0C}" destId="{9171865A-BA4C-4E90-827E-31CCEE8D4620}" srcOrd="7" destOrd="0" presId="urn:microsoft.com/office/officeart/2005/8/layout/cycle6"/>
    <dgm:cxn modelId="{8CBA3CF6-EDCD-4410-89E4-E1D49C41B5AC}" type="presParOf" srcId="{7B6E18F5-BD2B-4674-8B20-B86B5A853D0C}" destId="{66996A93-3ECE-44E5-B3E6-12144F9B182D}" srcOrd="8" destOrd="0" presId="urn:microsoft.com/office/officeart/2005/8/layout/cycle6"/>
    <dgm:cxn modelId="{F9C68485-FA4D-4878-A1AB-2A7838F7C685}" type="presParOf" srcId="{7B6E18F5-BD2B-4674-8B20-B86B5A853D0C}" destId="{C482DDF1-5F40-473B-93EF-B56147721E3C}" srcOrd="9" destOrd="0" presId="urn:microsoft.com/office/officeart/2005/8/layout/cycle6"/>
    <dgm:cxn modelId="{6685465F-9F92-4701-9D08-1506C7AB4036}" type="presParOf" srcId="{7B6E18F5-BD2B-4674-8B20-B86B5A853D0C}" destId="{D0784A7D-3986-4170-9980-DCA8A32FD0DF}" srcOrd="10" destOrd="0" presId="urn:microsoft.com/office/officeart/2005/8/layout/cycle6"/>
    <dgm:cxn modelId="{04E3B1B9-F6D7-43CB-B228-42076A78DC34}" type="presParOf" srcId="{7B6E18F5-BD2B-4674-8B20-B86B5A853D0C}" destId="{9386A7E0-A133-4EE6-88CD-5FCE7DA29CC8}" srcOrd="11" destOrd="0" presId="urn:microsoft.com/office/officeart/2005/8/layout/cycle6"/>
    <dgm:cxn modelId="{DB2E8035-6694-4336-B729-B41BA93E4451}" type="presParOf" srcId="{7B6E18F5-BD2B-4674-8B20-B86B5A853D0C}" destId="{3E8FB62C-D823-4084-AA71-9E3CDEEB4F2D}" srcOrd="12" destOrd="0" presId="urn:microsoft.com/office/officeart/2005/8/layout/cycle6"/>
    <dgm:cxn modelId="{FA8A2B44-85F5-4B1D-921D-6C4DDB2A245C}" type="presParOf" srcId="{7B6E18F5-BD2B-4674-8B20-B86B5A853D0C}" destId="{A246223C-0229-4333-9DF3-107819F302FD}" srcOrd="13" destOrd="0" presId="urn:microsoft.com/office/officeart/2005/8/layout/cycle6"/>
    <dgm:cxn modelId="{22B788EF-22E3-46C1-AD7A-DF5509C5367A}" type="presParOf" srcId="{7B6E18F5-BD2B-4674-8B20-B86B5A853D0C}" destId="{AC4D5FFA-83DB-4399-9385-770DB52F73B4}" srcOrd="14" destOrd="0" presId="urn:microsoft.com/office/officeart/2005/8/layout/cycle6"/>
    <dgm:cxn modelId="{47FB0AAD-9454-4A57-A639-8A9C070F87DC}" type="presParOf" srcId="{7B6E18F5-BD2B-4674-8B20-B86B5A853D0C}" destId="{546DD3FD-4BB8-41CC-8EAB-B92B212257C7}" srcOrd="15" destOrd="0" presId="urn:microsoft.com/office/officeart/2005/8/layout/cycle6"/>
    <dgm:cxn modelId="{576A7601-B962-48A4-9A05-73803AD00796}" type="presParOf" srcId="{7B6E18F5-BD2B-4674-8B20-B86B5A853D0C}" destId="{08EEA90F-C1F9-4D5C-99A1-C9826E169575}" srcOrd="16" destOrd="0" presId="urn:microsoft.com/office/officeart/2005/8/layout/cycle6"/>
    <dgm:cxn modelId="{2AC1A2B7-E154-4890-8247-9C3EED2478B5}" type="presParOf" srcId="{7B6E18F5-BD2B-4674-8B20-B86B5A853D0C}" destId="{9E430A74-434C-431A-87F8-0042A6D8BCC3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59320-AAC6-4E6E-A51E-F9ED942276DF}">
      <dsp:nvSpPr>
        <dsp:cNvPr id="0" name=""/>
        <dsp:cNvSpPr/>
      </dsp:nvSpPr>
      <dsp:spPr>
        <a:xfrm>
          <a:off x="1429105" y="27431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Commercial </a:t>
          </a:r>
          <a:r>
            <a:rPr lang="de-DE" sz="1800" b="1" kern="1200" dirty="0" err="1"/>
            <a:t>quality</a:t>
          </a:r>
          <a:endParaRPr lang="de-DE" sz="1800" b="1" kern="1200" dirty="0"/>
        </a:p>
      </dsp:txBody>
      <dsp:txXfrm>
        <a:off x="3285134" y="904239"/>
        <a:ext cx="1158240" cy="1137920"/>
      </dsp:txXfrm>
    </dsp:sp>
    <dsp:sp modelId="{14C11DF9-4ED8-4D58-91B2-D58FA121FC83}">
      <dsp:nvSpPr>
        <dsp:cNvPr id="0" name=""/>
        <dsp:cNvSpPr/>
      </dsp:nvSpPr>
      <dsp:spPr>
        <a:xfrm>
          <a:off x="1352406" y="34901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Power </a:t>
          </a:r>
          <a:r>
            <a:rPr lang="de-DE" sz="1800" b="1" kern="1200" dirty="0" err="1"/>
            <a:t>quality</a:t>
          </a:r>
          <a:endParaRPr lang="de-DE" sz="1800" b="1" kern="1200" dirty="0"/>
        </a:p>
      </dsp:txBody>
      <dsp:txXfrm>
        <a:off x="2287126" y="2502939"/>
        <a:ext cx="1544320" cy="1056640"/>
      </dsp:txXfrm>
    </dsp:sp>
    <dsp:sp modelId="{7DD98F3F-D227-4A80-BA70-BD6EEE94D0BD}">
      <dsp:nvSpPr>
        <dsp:cNvPr id="0" name=""/>
        <dsp:cNvSpPr/>
      </dsp:nvSpPr>
      <dsp:spPr>
        <a:xfrm>
          <a:off x="1365651" y="37591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Security </a:t>
          </a:r>
          <a:r>
            <a:rPr lang="de-DE" sz="1800" b="1" kern="1200" dirty="0" err="1"/>
            <a:t>of</a:t>
          </a:r>
          <a:r>
            <a:rPr lang="de-DE" sz="1800" b="1" kern="1200" dirty="0"/>
            <a:t> </a:t>
          </a:r>
          <a:r>
            <a:rPr lang="de-DE" sz="1800" b="1" kern="1200" dirty="0" err="1"/>
            <a:t>supply</a:t>
          </a:r>
          <a:endParaRPr lang="de-DE" sz="1800" b="1" kern="1200" dirty="0"/>
        </a:p>
      </dsp:txBody>
      <dsp:txXfrm>
        <a:off x="1731411" y="1046480"/>
        <a:ext cx="1158240" cy="1137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6D610-EE4D-4D54-8565-ED6D8A5AD629}">
      <dsp:nvSpPr>
        <dsp:cNvPr id="0" name=""/>
        <dsp:cNvSpPr/>
      </dsp:nvSpPr>
      <dsp:spPr>
        <a:xfrm rot="5400000">
          <a:off x="938214" y="2811632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 err="1">
              <a:solidFill>
                <a:schemeClr val="accent2">
                  <a:lumMod val="50000"/>
                </a:schemeClr>
              </a:solidFill>
            </a:rPr>
            <a:t>Grid</a:t>
          </a:r>
          <a:r>
            <a:rPr lang="de-DE" sz="1400" b="1" kern="12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de-DE" sz="1400" b="1" kern="1200" dirty="0" err="1">
              <a:solidFill>
                <a:schemeClr val="accent2">
                  <a:lumMod val="50000"/>
                </a:schemeClr>
              </a:solidFill>
            </a:rPr>
            <a:t>use</a:t>
          </a:r>
          <a:endParaRPr lang="de-DE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1153915" y="2909315"/>
        <a:ext cx="644010" cy="740242"/>
      </dsp:txXfrm>
    </dsp:sp>
    <dsp:sp modelId="{9B1D88AE-57FF-448A-97D4-2830070DA024}">
      <dsp:nvSpPr>
        <dsp:cNvPr id="0" name=""/>
        <dsp:cNvSpPr/>
      </dsp:nvSpPr>
      <dsp:spPr>
        <a:xfrm>
          <a:off x="3507890" y="216732"/>
          <a:ext cx="1200160" cy="645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69E14-2077-462C-866C-B26475D6E889}">
      <dsp:nvSpPr>
        <dsp:cNvPr id="0" name=""/>
        <dsp:cNvSpPr/>
      </dsp:nvSpPr>
      <dsp:spPr>
        <a:xfrm rot="5400000">
          <a:off x="938214" y="1011430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 err="1">
              <a:solidFill>
                <a:schemeClr val="bg1"/>
              </a:solidFill>
            </a:rPr>
            <a:t>Grid</a:t>
          </a:r>
          <a:r>
            <a:rPr lang="de-DE" sz="1600" b="1" kern="1200" dirty="0">
              <a:solidFill>
                <a:schemeClr val="bg1"/>
              </a:solidFill>
            </a:rPr>
            <a:t> </a:t>
          </a:r>
          <a:r>
            <a:rPr lang="de-DE" sz="1600" b="1" kern="1200" dirty="0" err="1">
              <a:solidFill>
                <a:schemeClr val="bg1"/>
              </a:solidFill>
            </a:rPr>
            <a:t>access</a:t>
          </a:r>
          <a:endParaRPr lang="de-DE" sz="1600" b="1" kern="1200" dirty="0">
            <a:solidFill>
              <a:schemeClr val="bg1"/>
            </a:solidFill>
          </a:endParaRPr>
        </a:p>
      </dsp:txBody>
      <dsp:txXfrm rot="-5400000">
        <a:off x="1153915" y="1109113"/>
        <a:ext cx="644010" cy="740242"/>
      </dsp:txXfrm>
    </dsp:sp>
    <dsp:sp modelId="{31DD27D3-7A93-47CF-8D10-774024507278}">
      <dsp:nvSpPr>
        <dsp:cNvPr id="0" name=""/>
        <dsp:cNvSpPr/>
      </dsp:nvSpPr>
      <dsp:spPr>
        <a:xfrm rot="5400000">
          <a:off x="1966824" y="984362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>
              <a:solidFill>
                <a:schemeClr val="bg1"/>
              </a:solidFill>
            </a:rPr>
            <a:t>Billing</a:t>
          </a:r>
        </a:p>
      </dsp:txBody>
      <dsp:txXfrm rot="-5400000">
        <a:off x="2182525" y="1082045"/>
        <a:ext cx="644010" cy="740242"/>
      </dsp:txXfrm>
    </dsp:sp>
    <dsp:sp modelId="{539268DD-4B9B-4402-93B9-C22C565A2E99}">
      <dsp:nvSpPr>
        <dsp:cNvPr id="0" name=""/>
        <dsp:cNvSpPr/>
      </dsp:nvSpPr>
      <dsp:spPr>
        <a:xfrm>
          <a:off x="836565" y="1129542"/>
          <a:ext cx="1161445" cy="645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7FB9D-9312-44CD-84E4-65363BA39DD1}">
      <dsp:nvSpPr>
        <dsp:cNvPr id="0" name=""/>
        <dsp:cNvSpPr/>
      </dsp:nvSpPr>
      <dsp:spPr>
        <a:xfrm rot="5400000">
          <a:off x="2977281" y="984362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 err="1">
              <a:solidFill>
                <a:schemeClr val="bg1"/>
              </a:solidFill>
            </a:rPr>
            <a:t>Discon-nection</a:t>
          </a:r>
          <a:endParaRPr lang="de-DE" sz="1600" b="1" kern="1200" dirty="0">
            <a:solidFill>
              <a:schemeClr val="bg1"/>
            </a:solidFill>
          </a:endParaRPr>
        </a:p>
      </dsp:txBody>
      <dsp:txXfrm rot="-5400000">
        <a:off x="3192982" y="1082045"/>
        <a:ext cx="644010" cy="740242"/>
      </dsp:txXfrm>
    </dsp:sp>
    <dsp:sp modelId="{8DD23B31-2333-4DD6-ACD4-CAB78F00DF44}">
      <dsp:nvSpPr>
        <dsp:cNvPr id="0" name=""/>
        <dsp:cNvSpPr/>
      </dsp:nvSpPr>
      <dsp:spPr>
        <a:xfrm rot="5400000">
          <a:off x="2473988" y="1897172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rgbClr val="82A4C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b="1" kern="1200" dirty="0">
              <a:solidFill>
                <a:schemeClr val="bg1"/>
              </a:solidFill>
            </a:rPr>
            <a:t>Appoint-</a:t>
          </a:r>
          <a:r>
            <a:rPr lang="de-DE" sz="1300" b="1" kern="1200" dirty="0" err="1">
              <a:solidFill>
                <a:schemeClr val="bg1"/>
              </a:solidFill>
            </a:rPr>
            <a:t>ments</a:t>
          </a:r>
          <a:endParaRPr lang="de-DE" sz="1300" b="1" kern="1200" dirty="0">
            <a:solidFill>
              <a:schemeClr val="bg1"/>
            </a:solidFill>
          </a:endParaRPr>
        </a:p>
      </dsp:txBody>
      <dsp:txXfrm rot="-5400000">
        <a:off x="2689689" y="1994855"/>
        <a:ext cx="644010" cy="740242"/>
      </dsp:txXfrm>
    </dsp:sp>
    <dsp:sp modelId="{7C15353D-47FD-405E-B783-4757FDA2E06A}">
      <dsp:nvSpPr>
        <dsp:cNvPr id="0" name=""/>
        <dsp:cNvSpPr/>
      </dsp:nvSpPr>
      <dsp:spPr>
        <a:xfrm>
          <a:off x="3507890" y="2042352"/>
          <a:ext cx="1200160" cy="645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100" kern="1200"/>
        </a:p>
      </dsp:txBody>
      <dsp:txXfrm>
        <a:off x="3507890" y="2042352"/>
        <a:ext cx="1200160" cy="645247"/>
      </dsp:txXfrm>
    </dsp:sp>
    <dsp:sp modelId="{8BF15C32-4064-45EE-8055-4DBEF2FD76C7}">
      <dsp:nvSpPr>
        <dsp:cNvPr id="0" name=""/>
        <dsp:cNvSpPr/>
      </dsp:nvSpPr>
      <dsp:spPr>
        <a:xfrm rot="5400000">
          <a:off x="1463531" y="1897172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rgbClr val="0066A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solidFill>
                <a:schemeClr val="bg1"/>
              </a:solidFill>
            </a:rPr>
            <a:t>Metering</a:t>
          </a:r>
        </a:p>
      </dsp:txBody>
      <dsp:txXfrm rot="-5400000">
        <a:off x="1679232" y="1994855"/>
        <a:ext cx="644010" cy="740242"/>
      </dsp:txXfrm>
    </dsp:sp>
    <dsp:sp modelId="{C0AF2156-B70F-4184-86A6-06AA08B063FE}">
      <dsp:nvSpPr>
        <dsp:cNvPr id="0" name=""/>
        <dsp:cNvSpPr/>
      </dsp:nvSpPr>
      <dsp:spPr>
        <a:xfrm rot="5400000">
          <a:off x="1966824" y="2809982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rgbClr val="A5C2D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 dirty="0">
              <a:solidFill>
                <a:schemeClr val="accent2">
                  <a:lumMod val="50000"/>
                </a:schemeClr>
              </a:solidFill>
            </a:rPr>
            <a:t>Infor-</a:t>
          </a:r>
          <a:r>
            <a:rPr lang="de-DE" sz="1500" b="1" kern="1200" dirty="0" err="1">
              <a:solidFill>
                <a:schemeClr val="accent2">
                  <a:lumMod val="50000"/>
                </a:schemeClr>
              </a:solidFill>
            </a:rPr>
            <a:t>mation</a:t>
          </a:r>
          <a:endParaRPr lang="de-DE" sz="15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2182525" y="2907665"/>
        <a:ext cx="644010" cy="740242"/>
      </dsp:txXfrm>
    </dsp:sp>
    <dsp:sp modelId="{FE934FBE-048C-45D9-8516-1FECEA8069ED}">
      <dsp:nvSpPr>
        <dsp:cNvPr id="0" name=""/>
        <dsp:cNvSpPr/>
      </dsp:nvSpPr>
      <dsp:spPr>
        <a:xfrm>
          <a:off x="836565" y="2955162"/>
          <a:ext cx="1161445" cy="645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53348-9385-4C7E-B5A9-A1BC7BCB8C80}">
      <dsp:nvSpPr>
        <dsp:cNvPr id="0" name=""/>
        <dsp:cNvSpPr/>
      </dsp:nvSpPr>
      <dsp:spPr>
        <a:xfrm rot="5400000">
          <a:off x="2977281" y="2809982"/>
          <a:ext cx="1075412" cy="93560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 err="1">
              <a:solidFill>
                <a:schemeClr val="bg1"/>
              </a:solidFill>
            </a:rPr>
            <a:t>Safety</a:t>
          </a:r>
          <a:endParaRPr lang="de-DE" sz="1800" b="1" kern="1200" dirty="0">
            <a:solidFill>
              <a:schemeClr val="bg1"/>
            </a:solidFill>
          </a:endParaRPr>
        </a:p>
      </dsp:txBody>
      <dsp:txXfrm rot="-5400000">
        <a:off x="3192982" y="2907665"/>
        <a:ext cx="644010" cy="740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C0715-136F-43AE-A6B9-F8587833C560}">
      <dsp:nvSpPr>
        <dsp:cNvPr id="0" name=""/>
        <dsp:cNvSpPr/>
      </dsp:nvSpPr>
      <dsp:spPr>
        <a:xfrm>
          <a:off x="2394936" y="1106"/>
          <a:ext cx="1018095" cy="661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 dirty="0" err="1"/>
            <a:t>customer</a:t>
          </a:r>
          <a:endParaRPr lang="de-DE" sz="1500" b="1" kern="1200" dirty="0"/>
        </a:p>
      </dsp:txBody>
      <dsp:txXfrm>
        <a:off x="2427241" y="33411"/>
        <a:ext cx="953485" cy="597152"/>
      </dsp:txXfrm>
    </dsp:sp>
    <dsp:sp modelId="{B1BC605F-2287-4E80-A969-F862E324C30D}">
      <dsp:nvSpPr>
        <dsp:cNvPr id="0" name=""/>
        <dsp:cNvSpPr/>
      </dsp:nvSpPr>
      <dsp:spPr>
        <a:xfrm>
          <a:off x="1344241" y="331987"/>
          <a:ext cx="3119484" cy="3119484"/>
        </a:xfrm>
        <a:custGeom>
          <a:avLst/>
          <a:gdLst/>
          <a:ahLst/>
          <a:cxnLst/>
          <a:rect l="0" t="0" r="0" b="0"/>
          <a:pathLst>
            <a:path>
              <a:moveTo>
                <a:pt x="2075303" y="87671"/>
              </a:moveTo>
              <a:arcTo wR="1559742" hR="1559742" stAng="17358103" swAng="15021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2BCC9-2E35-452C-BFD3-18B54252F3BF}">
      <dsp:nvSpPr>
        <dsp:cNvPr id="0" name=""/>
        <dsp:cNvSpPr/>
      </dsp:nvSpPr>
      <dsp:spPr>
        <a:xfrm>
          <a:off x="3745712" y="780977"/>
          <a:ext cx="1018095" cy="661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 dirty="0" err="1"/>
            <a:t>energy</a:t>
          </a:r>
          <a:r>
            <a:rPr lang="de-DE" sz="1500" b="1" kern="1200" dirty="0"/>
            <a:t> </a:t>
          </a:r>
          <a:r>
            <a:rPr lang="de-DE" sz="1500" b="1" kern="1200" dirty="0" err="1"/>
            <a:t>community</a:t>
          </a:r>
          <a:endParaRPr lang="de-DE" sz="1500" b="1" kern="1200" dirty="0"/>
        </a:p>
      </dsp:txBody>
      <dsp:txXfrm>
        <a:off x="3778017" y="813282"/>
        <a:ext cx="953485" cy="597152"/>
      </dsp:txXfrm>
    </dsp:sp>
    <dsp:sp modelId="{DE592B09-8949-4D43-A7B4-D6C2DFA56022}">
      <dsp:nvSpPr>
        <dsp:cNvPr id="0" name=""/>
        <dsp:cNvSpPr/>
      </dsp:nvSpPr>
      <dsp:spPr>
        <a:xfrm>
          <a:off x="1344241" y="331987"/>
          <a:ext cx="3119484" cy="3119484"/>
        </a:xfrm>
        <a:custGeom>
          <a:avLst/>
          <a:gdLst/>
          <a:ahLst/>
          <a:cxnLst/>
          <a:rect l="0" t="0" r="0" b="0"/>
          <a:pathLst>
            <a:path>
              <a:moveTo>
                <a:pt x="3056023" y="1119359"/>
              </a:moveTo>
              <a:arcTo wR="1559742" hR="1559742" stAng="20615993" swAng="19680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18CD4-AE04-4AD8-B5A1-7B2A041E254D}">
      <dsp:nvSpPr>
        <dsp:cNvPr id="0" name=""/>
        <dsp:cNvSpPr/>
      </dsp:nvSpPr>
      <dsp:spPr>
        <a:xfrm>
          <a:off x="3745712" y="2340719"/>
          <a:ext cx="1018095" cy="661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 dirty="0"/>
            <a:t>supplier</a:t>
          </a:r>
        </a:p>
      </dsp:txBody>
      <dsp:txXfrm>
        <a:off x="3778017" y="2373024"/>
        <a:ext cx="953485" cy="597152"/>
      </dsp:txXfrm>
    </dsp:sp>
    <dsp:sp modelId="{66996A93-3ECE-44E5-B3E6-12144F9B182D}">
      <dsp:nvSpPr>
        <dsp:cNvPr id="0" name=""/>
        <dsp:cNvSpPr/>
      </dsp:nvSpPr>
      <dsp:spPr>
        <a:xfrm>
          <a:off x="1344241" y="331987"/>
          <a:ext cx="3119484" cy="3119484"/>
        </a:xfrm>
        <a:custGeom>
          <a:avLst/>
          <a:gdLst/>
          <a:ahLst/>
          <a:cxnLst/>
          <a:rect l="0" t="0" r="0" b="0"/>
          <a:pathLst>
            <a:path>
              <a:moveTo>
                <a:pt x="2649820" y="2675324"/>
              </a:moveTo>
              <a:arcTo wR="1559742" hR="1559742" stAng="2739749" swAng="15021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2DDF1-5F40-473B-93EF-B56147721E3C}">
      <dsp:nvSpPr>
        <dsp:cNvPr id="0" name=""/>
        <dsp:cNvSpPr/>
      </dsp:nvSpPr>
      <dsp:spPr>
        <a:xfrm>
          <a:off x="2394936" y="3120590"/>
          <a:ext cx="1018095" cy="661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 dirty="0" err="1"/>
            <a:t>service</a:t>
          </a:r>
          <a:r>
            <a:rPr lang="de-DE" sz="1500" b="1" kern="1200" dirty="0"/>
            <a:t> </a:t>
          </a:r>
          <a:r>
            <a:rPr lang="de-DE" sz="1500" b="1" kern="1200" dirty="0" err="1"/>
            <a:t>provider</a:t>
          </a:r>
          <a:endParaRPr lang="de-DE" sz="1500" b="1" kern="1200" dirty="0"/>
        </a:p>
      </dsp:txBody>
      <dsp:txXfrm>
        <a:off x="2427241" y="3152895"/>
        <a:ext cx="953485" cy="597152"/>
      </dsp:txXfrm>
    </dsp:sp>
    <dsp:sp modelId="{9386A7E0-A133-4EE6-88CD-5FCE7DA29CC8}">
      <dsp:nvSpPr>
        <dsp:cNvPr id="0" name=""/>
        <dsp:cNvSpPr/>
      </dsp:nvSpPr>
      <dsp:spPr>
        <a:xfrm>
          <a:off x="1344241" y="331987"/>
          <a:ext cx="3119484" cy="3119484"/>
        </a:xfrm>
        <a:custGeom>
          <a:avLst/>
          <a:gdLst/>
          <a:ahLst/>
          <a:cxnLst/>
          <a:rect l="0" t="0" r="0" b="0"/>
          <a:pathLst>
            <a:path>
              <a:moveTo>
                <a:pt x="1044180" y="3031812"/>
              </a:moveTo>
              <a:arcTo wR="1559742" hR="1559742" stAng="6558103" swAng="15021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FB62C-D823-4084-AA71-9E3CDEEB4F2D}">
      <dsp:nvSpPr>
        <dsp:cNvPr id="0" name=""/>
        <dsp:cNvSpPr/>
      </dsp:nvSpPr>
      <dsp:spPr>
        <a:xfrm>
          <a:off x="1044159" y="2340719"/>
          <a:ext cx="1018095" cy="661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 dirty="0" err="1"/>
            <a:t>aggregator</a:t>
          </a:r>
          <a:endParaRPr lang="de-DE" sz="1500" b="1" kern="1200" dirty="0"/>
        </a:p>
      </dsp:txBody>
      <dsp:txXfrm>
        <a:off x="1076464" y="2373024"/>
        <a:ext cx="953485" cy="597152"/>
      </dsp:txXfrm>
    </dsp:sp>
    <dsp:sp modelId="{AC4D5FFA-83DB-4399-9385-770DB52F73B4}">
      <dsp:nvSpPr>
        <dsp:cNvPr id="0" name=""/>
        <dsp:cNvSpPr/>
      </dsp:nvSpPr>
      <dsp:spPr>
        <a:xfrm>
          <a:off x="1344241" y="331987"/>
          <a:ext cx="3119484" cy="3119484"/>
        </a:xfrm>
        <a:custGeom>
          <a:avLst/>
          <a:gdLst/>
          <a:ahLst/>
          <a:cxnLst/>
          <a:rect l="0" t="0" r="0" b="0"/>
          <a:pathLst>
            <a:path>
              <a:moveTo>
                <a:pt x="63460" y="2000124"/>
              </a:moveTo>
              <a:arcTo wR="1559742" hR="1559742" stAng="9815993" swAng="19680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DD3FD-4BB8-41CC-8EAB-B92B212257C7}">
      <dsp:nvSpPr>
        <dsp:cNvPr id="0" name=""/>
        <dsp:cNvSpPr/>
      </dsp:nvSpPr>
      <dsp:spPr>
        <a:xfrm>
          <a:off x="1044159" y="780977"/>
          <a:ext cx="1018095" cy="661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 dirty="0"/>
            <a:t>DSO</a:t>
          </a:r>
        </a:p>
      </dsp:txBody>
      <dsp:txXfrm>
        <a:off x="1076464" y="813282"/>
        <a:ext cx="953485" cy="597152"/>
      </dsp:txXfrm>
    </dsp:sp>
    <dsp:sp modelId="{9E430A74-434C-431A-87F8-0042A6D8BCC3}">
      <dsp:nvSpPr>
        <dsp:cNvPr id="0" name=""/>
        <dsp:cNvSpPr/>
      </dsp:nvSpPr>
      <dsp:spPr>
        <a:xfrm>
          <a:off x="1344241" y="331987"/>
          <a:ext cx="3119484" cy="3119484"/>
        </a:xfrm>
        <a:custGeom>
          <a:avLst/>
          <a:gdLst/>
          <a:ahLst/>
          <a:cxnLst/>
          <a:rect l="0" t="0" r="0" b="0"/>
          <a:pathLst>
            <a:path>
              <a:moveTo>
                <a:pt x="469663" y="444159"/>
              </a:moveTo>
              <a:arcTo wR="1559742" hR="1559742" stAng="13539749" swAng="1502148"/>
            </a:path>
          </a:pathLst>
        </a:custGeom>
        <a:noFill/>
        <a:ln w="76200" cap="flat" cmpd="sng" algn="ctr">
          <a:solidFill>
            <a:srgbClr val="0066A9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5D56-327A-43CF-BEE1-725231320A40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0655C-32E6-41D9-9303-233B0CBBBB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75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93CFE237-840E-452E-B600-C4B5ED2D804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1DA138A-303C-4971-9B82-A90D71EC9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4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2.png"/><Relationship Id="rId2" Type="http://schemas.openxmlformats.org/officeDocument/2006/relationships/tags" Target="../tags/tag3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048375" y="4068000"/>
            <a:ext cx="2771774" cy="772288"/>
          </a:xfrm>
        </p:spPr>
        <p:txBody>
          <a:bodyPr lIns="0" tIns="0" rIns="0" bIns="0" anchor="ctr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DD. MMMMM 2018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021281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575556" y="2211710"/>
            <a:ext cx="7992888" cy="1203324"/>
          </a:xfrm>
        </p:spPr>
        <p:txBody>
          <a:bodyPr lIns="0" tIns="0" rIns="0" bIns="0" anchor="ctr" anchorCtr="1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4068764"/>
            <a:ext cx="5653088" cy="771524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Dr.</a:t>
            </a:r>
            <a:r>
              <a:rPr lang="en-GB" noProof="0" dirty="0"/>
              <a:t> Mag. Muster </a:t>
            </a:r>
            <a:r>
              <a:rPr lang="en-GB" noProof="0" dirty="0" err="1"/>
              <a:t>Mustermann</a:t>
            </a:r>
            <a:endParaRPr lang="en-GB" noProof="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054" y="781200"/>
            <a:ext cx="3417892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62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8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- Muster</a:t>
            </a:r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- Muster</a:t>
            </a:r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- Muster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de-DE" dirty="0"/>
              <a:t>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8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en-GB" noProof="0" dirty="0"/>
              <a:t> 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181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de-DE" dirty="0"/>
              <a:t>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179219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de-DE" dirty="0"/>
              <a:t> </a:t>
            </a:r>
            <a:r>
              <a:rPr lang="en-GB" noProof="0" dirty="0"/>
              <a:t>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070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0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en-GB" noProof="0" dirty="0"/>
              <a:t> 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132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en-GB" noProof="0" dirty="0"/>
              <a:t> 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500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en-GB" noProof="0" dirty="0"/>
              <a:t> 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992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en-GB" noProof="0" dirty="0"/>
              <a:t> 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5155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en-GB" noProof="0" dirty="0"/>
              <a:t> 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5116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Muster-</a:t>
            </a:r>
            <a:r>
              <a:rPr lang="en-GB" noProof="0" dirty="0" err="1"/>
              <a:t>Untertitel</a:t>
            </a:r>
            <a:r>
              <a:rPr lang="en-GB" noProof="0" dirty="0"/>
              <a:t> / Take home message (1-2 </a:t>
            </a:r>
            <a:r>
              <a:rPr lang="en-GB" noProof="0" dirty="0" err="1"/>
              <a:t>zeilig</a:t>
            </a:r>
            <a:r>
              <a:rPr lang="en-GB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18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E-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en-GB" altLang="de-DE" noProof="0" dirty="0"/>
          </a:p>
        </p:txBody>
      </p:sp>
      <p:grpSp>
        <p:nvGrpSpPr>
          <p:cNvPr id="14" name="Gruppieren 13"/>
          <p:cNvGrpSpPr>
            <a:grpSpLocks noChangeAspect="1"/>
          </p:cNvGrpSpPr>
          <p:nvPr userDrawn="1"/>
        </p:nvGrpSpPr>
        <p:grpSpPr>
          <a:xfrm>
            <a:off x="3927377" y="1401602"/>
            <a:ext cx="1289247" cy="1332000"/>
            <a:chOff x="467544" y="1660398"/>
            <a:chExt cx="1764196" cy="1822704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47"/>
            <a:stretch/>
          </p:blipFill>
          <p:spPr>
            <a:xfrm>
              <a:off x="467544" y="1660398"/>
              <a:ext cx="1764196" cy="1822704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 userDrawn="1"/>
          </p:nvSpPr>
          <p:spPr>
            <a:xfrm>
              <a:off x="1943708" y="2374474"/>
              <a:ext cx="288032" cy="2411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</p:grp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/>
              <a:t>DD. MMMMMMM 2018</a:t>
            </a:r>
            <a:endParaRPr lang="en-GB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noProof="0"/>
              <a:t>(Name </a:t>
            </a:r>
            <a:r>
              <a:rPr lang="en-GB" noProof="0"/>
              <a:t>Veranstaltung</a:t>
            </a:r>
            <a:r>
              <a:rPr lang="de-AT" noProof="0"/>
              <a:t> / Vortragstitel)</a:t>
            </a:r>
            <a:endParaRPr lang="de-AT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333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^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4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24000" y="1058400"/>
            <a:ext cx="2772000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3" name="Inhaltsplatzhalter 7"/>
          <p:cNvSpPr>
            <a:spLocks noGrp="1"/>
          </p:cNvSpPr>
          <p:nvPr>
            <p:ph sz="quarter" idx="14" hasCustomPrompt="1"/>
          </p:nvPr>
        </p:nvSpPr>
        <p:spPr>
          <a:xfrm>
            <a:off x="323625" y="2290490"/>
            <a:ext cx="2772000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4" name="Inhaltsplatzhalter 7"/>
          <p:cNvSpPr>
            <a:spLocks noGrp="1"/>
          </p:cNvSpPr>
          <p:nvPr>
            <p:ph sz="quarter" idx="15" hasCustomPrompt="1"/>
          </p:nvPr>
        </p:nvSpPr>
        <p:spPr>
          <a:xfrm>
            <a:off x="323403" y="3514627"/>
            <a:ext cx="2772000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sz="quarter" idx="16" hasCustomPrompt="1"/>
          </p:nvPr>
        </p:nvSpPr>
        <p:spPr>
          <a:xfrm>
            <a:off x="3174773" y="1058400"/>
            <a:ext cx="2802165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de-DE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6" name="Inhaltsplatzhalter 7"/>
          <p:cNvSpPr>
            <a:spLocks noGrp="1"/>
          </p:cNvSpPr>
          <p:nvPr>
            <p:ph sz="quarter" idx="17" hasCustomPrompt="1"/>
          </p:nvPr>
        </p:nvSpPr>
        <p:spPr>
          <a:xfrm>
            <a:off x="3174773" y="2290490"/>
            <a:ext cx="2802165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20" name="Inhaltsplatzhalter 7"/>
          <p:cNvSpPr>
            <a:spLocks noGrp="1"/>
          </p:cNvSpPr>
          <p:nvPr>
            <p:ph sz="quarter" idx="18" hasCustomPrompt="1"/>
          </p:nvPr>
        </p:nvSpPr>
        <p:spPr>
          <a:xfrm>
            <a:off x="3174773" y="3514627"/>
            <a:ext cx="2802165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21" name="Inhaltsplatzhalter 7"/>
          <p:cNvSpPr>
            <a:spLocks noGrp="1"/>
          </p:cNvSpPr>
          <p:nvPr>
            <p:ph sz="quarter" idx="19" hasCustomPrompt="1"/>
          </p:nvPr>
        </p:nvSpPr>
        <p:spPr>
          <a:xfrm>
            <a:off x="6054923" y="1058400"/>
            <a:ext cx="2765227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22" name="Inhaltsplatzhalter 7"/>
          <p:cNvSpPr>
            <a:spLocks noGrp="1"/>
          </p:cNvSpPr>
          <p:nvPr>
            <p:ph sz="quarter" idx="20" hasCustomPrompt="1"/>
          </p:nvPr>
        </p:nvSpPr>
        <p:spPr>
          <a:xfrm>
            <a:off x="6054923" y="2290490"/>
            <a:ext cx="2765227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23" name="Inhaltsplatzhalter 7"/>
          <p:cNvSpPr>
            <a:spLocks noGrp="1"/>
          </p:cNvSpPr>
          <p:nvPr>
            <p:ph sz="quarter" idx="21" hasCustomPrompt="1"/>
          </p:nvPr>
        </p:nvSpPr>
        <p:spPr>
          <a:xfrm>
            <a:off x="6054923" y="3514627"/>
            <a:ext cx="2765227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2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628147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3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2836528" y="2130720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3" hasCustomPrompt="1"/>
          </p:nvPr>
        </p:nvSpPr>
        <p:spPr>
          <a:xfrm>
            <a:off x="4283967" y="2511391"/>
            <a:ext cx="2117737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3329070" y="2511391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4" hasCustomPrompt="1"/>
          </p:nvPr>
        </p:nvSpPr>
        <p:spPr>
          <a:xfrm>
            <a:off x="3329071" y="2853637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18" name="Textfeld 17"/>
          <p:cNvSpPr txBox="1"/>
          <p:nvPr userDrawn="1"/>
        </p:nvSpPr>
        <p:spPr>
          <a:xfrm>
            <a:off x="3329075" y="3205304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2757091" y="2480613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2751480" y="2822859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2766709" y="317452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/>
              <a:t>Contact</a:t>
            </a:r>
          </a:p>
        </p:txBody>
      </p:sp>
      <p:pic>
        <p:nvPicPr>
          <p:cNvPr id="22" name="Grafik 21"/>
          <p:cNvPicPr>
            <a:picLocks noChangeAspect="1"/>
          </p:cNvPicPr>
          <p:nvPr userDrawn="1"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058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_mu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96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/>
              <a:t>Contact</a:t>
            </a:r>
          </a:p>
        </p:txBody>
      </p:sp>
      <p:sp>
        <p:nvSpPr>
          <p:cNvPr id="50" name="Inhaltsplatzhalter 2"/>
          <p:cNvSpPr>
            <a:spLocks noGrp="1"/>
          </p:cNvSpPr>
          <p:nvPr>
            <p:ph idx="1" hasCustomPrompt="1"/>
          </p:nvPr>
        </p:nvSpPr>
        <p:spPr>
          <a:xfrm>
            <a:off x="663072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1" name="Inhaltsplatzhalter 2"/>
          <p:cNvSpPr>
            <a:spLocks noGrp="1"/>
          </p:cNvSpPr>
          <p:nvPr>
            <p:ph idx="13" hasCustomPrompt="1"/>
          </p:nvPr>
        </p:nvSpPr>
        <p:spPr>
          <a:xfrm>
            <a:off x="2123727" y="1584269"/>
            <a:ext cx="2104521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52" name="Textfeld 51"/>
          <p:cNvSpPr txBox="1"/>
          <p:nvPr userDrawn="1"/>
        </p:nvSpPr>
        <p:spPr>
          <a:xfrm>
            <a:off x="1155614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Inhaltsplatzhalter 2"/>
          <p:cNvSpPr>
            <a:spLocks noGrp="1"/>
          </p:cNvSpPr>
          <p:nvPr>
            <p:ph idx="14" hasCustomPrompt="1"/>
          </p:nvPr>
        </p:nvSpPr>
        <p:spPr>
          <a:xfrm>
            <a:off x="1155615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54" name="Textfeld 53"/>
          <p:cNvSpPr txBox="1"/>
          <p:nvPr userDrawn="1"/>
        </p:nvSpPr>
        <p:spPr>
          <a:xfrm>
            <a:off x="1155619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Rechteck 54"/>
          <p:cNvSpPr/>
          <p:nvPr userDrawn="1"/>
        </p:nvSpPr>
        <p:spPr>
          <a:xfrm>
            <a:off x="583635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6" name="Rechteck 55"/>
          <p:cNvSpPr/>
          <p:nvPr userDrawn="1"/>
        </p:nvSpPr>
        <p:spPr>
          <a:xfrm>
            <a:off x="578024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7" name="Rechteck 56"/>
          <p:cNvSpPr/>
          <p:nvPr userDrawn="1"/>
        </p:nvSpPr>
        <p:spPr>
          <a:xfrm>
            <a:off x="593253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8" name="Inhaltsplatzhalter 2"/>
          <p:cNvSpPr>
            <a:spLocks noGrp="1"/>
          </p:cNvSpPr>
          <p:nvPr>
            <p:ph idx="27" hasCustomPrompt="1"/>
          </p:nvPr>
        </p:nvSpPr>
        <p:spPr>
          <a:xfrm>
            <a:off x="661294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idx="28" hasCustomPrompt="1"/>
          </p:nvPr>
        </p:nvSpPr>
        <p:spPr>
          <a:xfrm>
            <a:off x="2123727" y="3449923"/>
            <a:ext cx="2102744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0" name="Textfeld 59"/>
          <p:cNvSpPr txBox="1"/>
          <p:nvPr userDrawn="1"/>
        </p:nvSpPr>
        <p:spPr>
          <a:xfrm>
            <a:off x="1153836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Inhaltsplatzhalter 2"/>
          <p:cNvSpPr>
            <a:spLocks noGrp="1"/>
          </p:cNvSpPr>
          <p:nvPr>
            <p:ph idx="29" hasCustomPrompt="1"/>
          </p:nvPr>
        </p:nvSpPr>
        <p:spPr>
          <a:xfrm>
            <a:off x="1153837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62" name="Textfeld 61"/>
          <p:cNvSpPr txBox="1"/>
          <p:nvPr userDrawn="1"/>
        </p:nvSpPr>
        <p:spPr>
          <a:xfrm>
            <a:off x="1153841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Rechteck 62"/>
          <p:cNvSpPr/>
          <p:nvPr userDrawn="1"/>
        </p:nvSpPr>
        <p:spPr>
          <a:xfrm>
            <a:off x="581857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4" name="Rechteck 63"/>
          <p:cNvSpPr/>
          <p:nvPr userDrawn="1"/>
        </p:nvSpPr>
        <p:spPr>
          <a:xfrm>
            <a:off x="576246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5" name="Rechteck 64"/>
          <p:cNvSpPr/>
          <p:nvPr userDrawn="1"/>
        </p:nvSpPr>
        <p:spPr>
          <a:xfrm>
            <a:off x="591475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" name="Inhaltsplatzhalter 2"/>
          <p:cNvSpPr>
            <a:spLocks noGrp="1"/>
          </p:cNvSpPr>
          <p:nvPr>
            <p:ph idx="30" hasCustomPrompt="1"/>
          </p:nvPr>
        </p:nvSpPr>
        <p:spPr>
          <a:xfrm>
            <a:off x="4909988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67" name="Inhaltsplatzhalter 2"/>
          <p:cNvSpPr>
            <a:spLocks noGrp="1"/>
          </p:cNvSpPr>
          <p:nvPr>
            <p:ph idx="31" hasCustomPrompt="1"/>
          </p:nvPr>
        </p:nvSpPr>
        <p:spPr>
          <a:xfrm>
            <a:off x="6372199" y="1584269"/>
            <a:ext cx="2102965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8" name="Textfeld 67"/>
          <p:cNvSpPr txBox="1"/>
          <p:nvPr userDrawn="1"/>
        </p:nvSpPr>
        <p:spPr>
          <a:xfrm>
            <a:off x="5402530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Inhaltsplatzhalter 2"/>
          <p:cNvSpPr>
            <a:spLocks noGrp="1"/>
          </p:cNvSpPr>
          <p:nvPr>
            <p:ph idx="32" hasCustomPrompt="1"/>
          </p:nvPr>
        </p:nvSpPr>
        <p:spPr>
          <a:xfrm>
            <a:off x="5402531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0" name="Textfeld 69"/>
          <p:cNvSpPr txBox="1"/>
          <p:nvPr userDrawn="1"/>
        </p:nvSpPr>
        <p:spPr>
          <a:xfrm>
            <a:off x="5402535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Rechteck 70"/>
          <p:cNvSpPr/>
          <p:nvPr userDrawn="1"/>
        </p:nvSpPr>
        <p:spPr>
          <a:xfrm>
            <a:off x="4830551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2" name="Rechteck 71"/>
          <p:cNvSpPr/>
          <p:nvPr userDrawn="1"/>
        </p:nvSpPr>
        <p:spPr>
          <a:xfrm>
            <a:off x="4824940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3" name="Rechteck 72"/>
          <p:cNvSpPr/>
          <p:nvPr userDrawn="1"/>
        </p:nvSpPr>
        <p:spPr>
          <a:xfrm>
            <a:off x="4840169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4" name="Inhaltsplatzhalter 2"/>
          <p:cNvSpPr>
            <a:spLocks noGrp="1"/>
          </p:cNvSpPr>
          <p:nvPr>
            <p:ph idx="33" hasCustomPrompt="1"/>
          </p:nvPr>
        </p:nvSpPr>
        <p:spPr>
          <a:xfrm>
            <a:off x="4908210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75" name="Inhaltsplatzhalter 2"/>
          <p:cNvSpPr>
            <a:spLocks noGrp="1"/>
          </p:cNvSpPr>
          <p:nvPr>
            <p:ph idx="34" hasCustomPrompt="1"/>
          </p:nvPr>
        </p:nvSpPr>
        <p:spPr>
          <a:xfrm>
            <a:off x="6372199" y="3449923"/>
            <a:ext cx="2101188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76" name="Textfeld 75"/>
          <p:cNvSpPr txBox="1"/>
          <p:nvPr userDrawn="1"/>
        </p:nvSpPr>
        <p:spPr>
          <a:xfrm>
            <a:off x="5400752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Inhaltsplatzhalter 2"/>
          <p:cNvSpPr>
            <a:spLocks noGrp="1"/>
          </p:cNvSpPr>
          <p:nvPr>
            <p:ph idx="35" hasCustomPrompt="1"/>
          </p:nvPr>
        </p:nvSpPr>
        <p:spPr>
          <a:xfrm>
            <a:off x="5400753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8" name="Textfeld 77"/>
          <p:cNvSpPr txBox="1"/>
          <p:nvPr userDrawn="1"/>
        </p:nvSpPr>
        <p:spPr>
          <a:xfrm>
            <a:off x="5400757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hteck 78"/>
          <p:cNvSpPr/>
          <p:nvPr userDrawn="1"/>
        </p:nvSpPr>
        <p:spPr>
          <a:xfrm>
            <a:off x="4828773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0" name="Rechteck 79"/>
          <p:cNvSpPr/>
          <p:nvPr userDrawn="1"/>
        </p:nvSpPr>
        <p:spPr>
          <a:xfrm>
            <a:off x="4823162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1" name="Rechteck 80"/>
          <p:cNvSpPr/>
          <p:nvPr userDrawn="1"/>
        </p:nvSpPr>
        <p:spPr>
          <a:xfrm>
            <a:off x="4838391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1" name="Grafik 40"/>
          <p:cNvPicPr>
            <a:picLocks noChangeAspect="1"/>
          </p:cNvPicPr>
          <p:nvPr userDrawn="1"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058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66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 - Ende - 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sp>
        <p:nvSpPr>
          <p:cNvPr id="2" name="Rechteck 1"/>
          <p:cNvSpPr/>
          <p:nvPr userDrawn="1"/>
        </p:nvSpPr>
        <p:spPr>
          <a:xfrm>
            <a:off x="2286000" y="24480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Rudolfsplatz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13a, 1010 Wien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Tel.: +43 1 24 7 24-0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+43 1 247 24-900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E-Mail: office@e-control.at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Twitter: www.twitter.com/energiecontrol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Facebook: www.facebook.com/energie.control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295636" y="1293817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Arial" panose="020B0604020202020204" pitchFamily="34" charset="0"/>
              </a:rPr>
              <a:t>Energy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for our future.</a:t>
            </a:r>
          </a:p>
        </p:txBody>
      </p:sp>
    </p:spTree>
    <p:extLst>
      <p:ext uri="{BB962C8B-B14F-4D97-AF65-F5344CB8AC3E}">
        <p14:creationId xmlns:p14="http://schemas.microsoft.com/office/powerpoint/2010/main" val="2067056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402" y="1887266"/>
            <a:ext cx="519519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65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9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(Name </a:t>
            </a:r>
            <a:r>
              <a:rPr lang="en-US" dirty="0" err="1"/>
              <a:t>Veranstaltung</a:t>
            </a:r>
            <a:r>
              <a:rPr lang="en-US" dirty="0"/>
              <a:t> / </a:t>
            </a:r>
            <a:r>
              <a:rPr lang="en-US" dirty="0" err="1"/>
              <a:t>Vortragstitel</a:t>
            </a:r>
            <a:r>
              <a:rPr lang="en-US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en-GB" altLang="de-DE" noProof="0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994" y="1239602"/>
            <a:ext cx="1006012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30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Ö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en-GB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46" y="1239602"/>
            <a:ext cx="90770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70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Str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4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en-GB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00" y="1239786"/>
            <a:ext cx="1656000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67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en-GB" altLang="de-DE" noProof="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FAA0BD-19A2-4CD2-890E-434FB4143F68}"/>
              </a:ext>
            </a:extLst>
          </p:cNvPr>
          <p:cNvSpPr/>
          <p:nvPr userDrawn="1"/>
        </p:nvSpPr>
        <p:spPr>
          <a:xfrm>
            <a:off x="4044378" y="749167"/>
            <a:ext cx="1055246" cy="2169825"/>
          </a:xfrm>
          <a:prstGeom prst="rect">
            <a:avLst/>
          </a:prstGeom>
          <a:noFill/>
        </p:spPr>
        <p:txBody>
          <a:bodyPr wrap="none" lIns="90000" tIns="45720" rIns="91440" bIns="45720">
            <a:spAutoFit/>
          </a:bodyPr>
          <a:lstStyle/>
          <a:p>
            <a:pPr algn="ctr"/>
            <a:r>
              <a:rPr lang="de-DE" sz="13500" b="1" cap="none" spc="50" dirty="0">
                <a:ln w="9525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</a:p>
        </p:txBody>
      </p:sp>
    </p:spTree>
    <p:extLst>
      <p:ext uri="{BB962C8B-B14F-4D97-AF65-F5344CB8AC3E}">
        <p14:creationId xmlns:p14="http://schemas.microsoft.com/office/powerpoint/2010/main" val="3706893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5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r>
              <a:rPr lang="en-GB" sz="2600" noProof="0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6611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1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90000"/>
              </a:lnSpc>
              <a:defRPr sz="260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4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1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noProof="0" dirty="0" err="1"/>
              <a:t>Mustertitel</a:t>
            </a:r>
            <a:endParaRPr lang="en-GB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AT" noProof="0" dirty="0"/>
              <a:t>Muster-Untertitel / Take </a:t>
            </a:r>
            <a:r>
              <a:rPr lang="en-GB" noProof="0" dirty="0"/>
              <a:t>home</a:t>
            </a:r>
            <a:r>
              <a:rPr lang="de-AT" noProof="0" dirty="0"/>
              <a:t> </a:t>
            </a:r>
            <a:r>
              <a:rPr lang="de-AT" noProof="0" dirty="0" err="1"/>
              <a:t>message</a:t>
            </a:r>
            <a:r>
              <a:rPr lang="de-AT" noProof="0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8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2381"/>
            <a:ext cx="9144000" cy="972000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7"/>
            </p:custData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46" name="think-cell Folie" r:id="rId28" imgW="270" imgH="270" progId="TCLayout.ActiveDocument.1">
                  <p:embed/>
                </p:oleObj>
              </mc:Choice>
              <mc:Fallback>
                <p:oleObj name="think-cell Folie" r:id="rId28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323850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DD. MMMMMMM 2018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>
          <a:xfrm>
            <a:off x="2052000" y="4769165"/>
            <a:ext cx="504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AT" noProof="0" dirty="0"/>
              <a:t>(Name </a:t>
            </a:r>
            <a:r>
              <a:rPr lang="en-GB" noProof="0" dirty="0" err="1"/>
              <a:t>Veranstaltung</a:t>
            </a:r>
            <a:r>
              <a:rPr lang="de-AT" noProof="0" dirty="0"/>
              <a:t> / Vortragstitel)</a:t>
            </a: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7740352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059801"/>
            <a:ext cx="8490106" cy="36360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/>
              <a:t>Formatvorlagen</a:t>
            </a:r>
            <a:r>
              <a:rPr lang="en-GB" noProof="0" dirty="0"/>
              <a:t> des </a:t>
            </a:r>
            <a:r>
              <a:rPr lang="en-GB" noProof="0" dirty="0" err="1"/>
              <a:t>Textmasters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0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058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1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65" r:id="rId3"/>
    <p:sldLayoutId id="2147483732" r:id="rId4"/>
    <p:sldLayoutId id="2147483733" r:id="rId5"/>
    <p:sldLayoutId id="2147483770" r:id="rId6"/>
    <p:sldLayoutId id="2147483768" r:id="rId7"/>
    <p:sldLayoutId id="2147483769" r:id="rId8"/>
    <p:sldLayoutId id="2147483766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67" r:id="rId21"/>
    <p:sldLayoutId id="2147483752" r:id="rId22"/>
    <p:sldLayoutId id="2147483755" r:id="rId23"/>
    <p:sldLayoutId id="2147483757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500"/>
        </a:spcBef>
        <a:buFont typeface="Arial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268288" indent="-268288" algn="l" defTabSz="914400" rtl="0" eaLnBrk="1" latinLnBrk="0" hangingPunct="1">
        <a:spcBef>
          <a:spcPts val="500"/>
        </a:spcBef>
        <a:buClr>
          <a:srgbClr val="0066A9"/>
        </a:buClr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536575" indent="-268288" algn="l" defTabSz="914400" rtl="0" eaLnBrk="1" latinLnBrk="0" hangingPunct="1">
        <a:spcBef>
          <a:spcPts val="400"/>
        </a:spcBef>
        <a:buClr>
          <a:srgbClr val="0066A9"/>
        </a:buClr>
        <a:buFont typeface="Wingdings" panose="05000000000000000000" pitchFamily="2" charset="2"/>
        <a:buChar char="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720725" indent="-273050" algn="l" defTabSz="914400" rtl="0" eaLnBrk="1" latinLnBrk="0" hangingPunct="1">
        <a:spcBef>
          <a:spcPts val="4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896938" indent="-269875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1" userDrawn="1">
          <p15:clr>
            <a:srgbClr val="F26B43"/>
          </p15:clr>
        </p15:guide>
        <p15:guide id="2" pos="5556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958">
          <p15:clr>
            <a:srgbClr val="F26B43"/>
          </p15:clr>
        </p15:guide>
        <p15:guide id="6" orient="horz" pos="667" userDrawn="1">
          <p15:clr>
            <a:srgbClr val="F26B43"/>
          </p15:clr>
        </p15:guide>
        <p15:guide id="7" pos="204">
          <p15:clr>
            <a:srgbClr val="F26B43"/>
          </p15:clr>
        </p15:guide>
        <p15:guide id="8" pos="1950">
          <p15:clr>
            <a:srgbClr val="F26B43"/>
          </p15:clr>
        </p15:guide>
        <p15:guide id="9" pos="3810">
          <p15:clr>
            <a:srgbClr val="F26B43"/>
          </p15:clr>
        </p15:guide>
        <p15:guide id="10" pos="1995">
          <p15:clr>
            <a:srgbClr val="F26B43"/>
          </p15:clr>
        </p15:guide>
        <p15:guide id="11" pos="3765">
          <p15:clr>
            <a:srgbClr val="F26B43"/>
          </p15:clr>
        </p15:guide>
        <p15:guide id="12" orient="horz" pos="1439" userDrawn="1">
          <p15:clr>
            <a:srgbClr val="F26B43"/>
          </p15:clr>
        </p15:guide>
        <p15:guide id="13" orient="horz" pos="2210" userDrawn="1">
          <p15:clr>
            <a:srgbClr val="F26B43"/>
          </p15:clr>
        </p15:guide>
        <p15:guide id="14" orient="horz" pos="1393" userDrawn="1">
          <p15:clr>
            <a:srgbClr val="F26B43"/>
          </p15:clr>
        </p15:guide>
        <p15:guide id="16" orient="horz" pos="2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microsoft.com/office/2007/relationships/diagramDrawing" Target="../diagrams/drawing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15.sv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14.png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2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26 May, 2021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Commercial Quality </a:t>
            </a:r>
            <a:r>
              <a:rPr lang="de-DE" dirty="0" err="1"/>
              <a:t>of</a:t>
            </a:r>
            <a:r>
              <a:rPr lang="de-DE" dirty="0"/>
              <a:t> DSOs in Austria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Florian Pichler, PhD</a:t>
            </a:r>
          </a:p>
        </p:txBody>
      </p:sp>
    </p:spTree>
    <p:extLst>
      <p:ext uri="{BB962C8B-B14F-4D97-AF65-F5344CB8AC3E}">
        <p14:creationId xmlns:p14="http://schemas.microsoft.com/office/powerpoint/2010/main" val="29556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06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26 May, 2021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CEER ECRB MEDREG Consumer Workshop 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2</a:t>
            </a:fld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3167063" y="1248940"/>
            <a:ext cx="5976937" cy="612068"/>
            <a:chOff x="3167063" y="1239602"/>
            <a:chExt cx="5976937" cy="612068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3167063" y="1239602"/>
              <a:ext cx="5976937" cy="612068"/>
              <a:chOff x="3167063" y="2570439"/>
              <a:chExt cx="5976937" cy="61206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Rechteck: obere Ecken abgerundet 20"/>
              <p:cNvSpPr/>
              <p:nvPr userDrawn="1"/>
            </p:nvSpPr>
            <p:spPr>
              <a:xfrm rot="16200000">
                <a:off x="5849498" y="-111996"/>
                <a:ext cx="612068" cy="5976937"/>
              </a:xfrm>
              <a:prstGeom prst="round2SameRect">
                <a:avLst>
                  <a:gd name="adj1" fmla="val 17861"/>
                  <a:gd name="adj2" fmla="val 0"/>
                </a:avLst>
              </a:prstGeom>
              <a:solidFill>
                <a:schemeClr val="accent1"/>
              </a:solidFill>
              <a:ln w="12700">
                <a:solidFill>
                  <a:srgbClr val="0066A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square" lIns="0" tIns="64800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" name="Gruppieren 21"/>
              <p:cNvGrpSpPr/>
              <p:nvPr userDrawn="1"/>
            </p:nvGrpSpPr>
            <p:grpSpPr>
              <a:xfrm>
                <a:off x="3249378" y="2644073"/>
                <a:ext cx="468000" cy="468000"/>
                <a:chOff x="1106417" y="1660396"/>
                <a:chExt cx="1832087" cy="1822708"/>
              </a:xfrm>
            </p:grpSpPr>
            <p:pic>
              <p:nvPicPr>
                <p:cNvPr id="23" name="Grafik 22"/>
                <p:cNvPicPr>
                  <a:picLocks noChangeAspect="1"/>
                </p:cNvPicPr>
                <p:nvPr userDrawn="1"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3567"/>
                <a:stretch/>
              </p:blipFill>
              <p:spPr>
                <a:xfrm>
                  <a:off x="1106417" y="1660396"/>
                  <a:ext cx="1832087" cy="1822708"/>
                </a:xfrm>
                <a:prstGeom prst="rect">
                  <a:avLst/>
                </a:prstGeom>
              </p:spPr>
            </p:pic>
            <p:sp>
              <p:nvSpPr>
                <p:cNvPr id="24" name="Rechteck 23"/>
                <p:cNvSpPr/>
                <p:nvPr userDrawn="1"/>
              </p:nvSpPr>
              <p:spPr>
                <a:xfrm>
                  <a:off x="2592922" y="2427734"/>
                  <a:ext cx="345582" cy="21602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tlCol="0" anchor="t"/>
                <a:lstStyle/>
                <a:p>
                  <a:pPr algn="ctr"/>
                  <a:endParaRPr lang="de-AT" dirty="0">
                    <a:solidFill>
                      <a:srgbClr val="0066A9"/>
                    </a:solidFill>
                  </a:endParaRPr>
                </a:p>
              </p:txBody>
            </p:sp>
          </p:grpSp>
        </p:grpSp>
        <p:sp>
          <p:nvSpPr>
            <p:cNvPr id="33" name="Textfeld 32"/>
            <p:cNvSpPr txBox="1"/>
            <p:nvPr/>
          </p:nvSpPr>
          <p:spPr>
            <a:xfrm>
              <a:off x="3923928" y="1348427"/>
              <a:ext cx="4896222" cy="394418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Framework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3167063" y="2113036"/>
            <a:ext cx="5976937" cy="612068"/>
            <a:chOff x="3167063" y="1920278"/>
            <a:chExt cx="5976937" cy="612068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3167063" y="1920278"/>
              <a:ext cx="5976937" cy="612068"/>
              <a:chOff x="3167063" y="1567789"/>
              <a:chExt cx="5976937" cy="612068"/>
            </a:xfrm>
          </p:grpSpPr>
          <p:sp>
            <p:nvSpPr>
              <p:cNvPr id="15" name="Rechteck: obere Ecken abgerundet 14"/>
              <p:cNvSpPr/>
              <p:nvPr/>
            </p:nvSpPr>
            <p:spPr>
              <a:xfrm rot="16200000">
                <a:off x="5849498" y="-1114646"/>
                <a:ext cx="612068" cy="5976937"/>
              </a:xfrm>
              <a:prstGeom prst="round2SameRect">
                <a:avLst>
                  <a:gd name="adj1" fmla="val 17861"/>
                  <a:gd name="adj2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0" tIns="648000" rIns="0" rtlCol="0" anchor="ctr"/>
              <a:lstStyle/>
              <a:p>
                <a:endParaRPr lang="de-DE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3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9378" y="1639822"/>
                <a:ext cx="468000" cy="468000"/>
              </a:xfrm>
              <a:prstGeom prst="rect">
                <a:avLst/>
              </a:prstGeom>
            </p:spPr>
          </p:pic>
        </p:grpSp>
        <p:sp>
          <p:nvSpPr>
            <p:cNvPr id="35" name="Textfeld 34"/>
            <p:cNvSpPr txBox="1"/>
            <p:nvPr/>
          </p:nvSpPr>
          <p:spPr>
            <a:xfrm>
              <a:off x="3923928" y="2029103"/>
              <a:ext cx="4896222" cy="394418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Procedures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3167063" y="2977132"/>
            <a:ext cx="5976937" cy="612068"/>
            <a:chOff x="3167063" y="2600954"/>
            <a:chExt cx="5976937" cy="612068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3167063" y="2600954"/>
              <a:ext cx="5976937" cy="612068"/>
              <a:chOff x="3167063" y="2570439"/>
              <a:chExt cx="5976937" cy="61206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Rechteck: obere Ecken abgerundet 11"/>
              <p:cNvSpPr/>
              <p:nvPr/>
            </p:nvSpPr>
            <p:spPr>
              <a:xfrm rot="16200000">
                <a:off x="5849498" y="-111996"/>
                <a:ext cx="612068" cy="5976937"/>
              </a:xfrm>
              <a:prstGeom prst="round2SameRect">
                <a:avLst>
                  <a:gd name="adj1" fmla="val 17861"/>
                  <a:gd name="adj2" fmla="val 0"/>
                </a:avLst>
              </a:prstGeom>
              <a:solidFill>
                <a:schemeClr val="accent1"/>
              </a:solidFill>
              <a:ln w="12700">
                <a:solidFill>
                  <a:srgbClr val="0066A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square" lIns="0" tIns="64800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4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51978" y="2646072"/>
                <a:ext cx="262800" cy="468000"/>
              </a:xfrm>
              <a:prstGeom prst="rect">
                <a:avLst/>
              </a:prstGeom>
            </p:spPr>
          </p:pic>
        </p:grpSp>
        <p:sp>
          <p:nvSpPr>
            <p:cNvPr id="36" name="Textfeld 35"/>
            <p:cNvSpPr txBox="1"/>
            <p:nvPr/>
          </p:nvSpPr>
          <p:spPr>
            <a:xfrm>
              <a:off x="3923928" y="2709779"/>
              <a:ext cx="4896222" cy="394418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Results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3167063" y="3841228"/>
            <a:ext cx="5976937" cy="612068"/>
            <a:chOff x="3167063" y="3281630"/>
            <a:chExt cx="5976937" cy="612068"/>
          </a:xfrm>
        </p:grpSpPr>
        <p:grpSp>
          <p:nvGrpSpPr>
            <p:cNvPr id="8" name="Gruppieren 7"/>
            <p:cNvGrpSpPr/>
            <p:nvPr/>
          </p:nvGrpSpPr>
          <p:grpSpPr>
            <a:xfrm>
              <a:off x="3167063" y="3281630"/>
              <a:ext cx="5976937" cy="612068"/>
              <a:chOff x="3167063" y="3573089"/>
              <a:chExt cx="5976937" cy="612068"/>
            </a:xfrm>
          </p:grpSpPr>
          <p:sp>
            <p:nvSpPr>
              <p:cNvPr id="9" name="Rechteck: obere Ecken abgerundet 8"/>
              <p:cNvSpPr/>
              <p:nvPr/>
            </p:nvSpPr>
            <p:spPr>
              <a:xfrm rot="16200000">
                <a:off x="5849498" y="890654"/>
                <a:ext cx="612068" cy="5976937"/>
              </a:xfrm>
              <a:prstGeom prst="round2SameRect">
                <a:avLst>
                  <a:gd name="adj1" fmla="val 17861"/>
                  <a:gd name="adj2" fmla="val 0"/>
                </a:avLst>
              </a:prstGeom>
              <a:solidFill>
                <a:schemeClr val="accent1"/>
              </a:solidFill>
              <a:ln w="12700">
                <a:solidFill>
                  <a:srgbClr val="0066A9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square" lIns="0" tIns="64800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0" name="Grafik 9"/>
              <p:cNvPicPr>
                <a:picLocks/>
              </p:cNvPicPr>
              <p:nvPr/>
            </p:nvPicPr>
            <p:blipFill>
              <a:blip r:embed="rId5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39378" y="3648722"/>
                <a:ext cx="288000" cy="468000"/>
              </a:xfrm>
              <a:prstGeom prst="rect">
                <a:avLst/>
              </a:prstGeom>
            </p:spPr>
          </p:pic>
        </p:grpSp>
        <p:sp>
          <p:nvSpPr>
            <p:cNvPr id="37" name="Textfeld 36"/>
            <p:cNvSpPr txBox="1"/>
            <p:nvPr/>
          </p:nvSpPr>
          <p:spPr>
            <a:xfrm>
              <a:off x="3923928" y="3390455"/>
              <a:ext cx="4896222" cy="394418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Challenges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41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1058864"/>
            <a:ext cx="5040001" cy="3636962"/>
          </a:xfrm>
        </p:spPr>
        <p:txBody>
          <a:bodyPr>
            <a:normAutofit/>
          </a:bodyPr>
          <a:lstStyle/>
          <a:p>
            <a:r>
              <a:rPr lang="de-DE" b="1" dirty="0"/>
              <a:t>Reliable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dimensions</a:t>
            </a:r>
            <a:endParaRPr lang="de-DE" dirty="0"/>
          </a:p>
          <a:p>
            <a:pPr lvl="1"/>
            <a:r>
              <a:rPr lang="de-DE" dirty="0"/>
              <a:t>24/7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(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High-quality </a:t>
            </a:r>
            <a:r>
              <a:rPr lang="de-DE" dirty="0" err="1"/>
              <a:t>energy</a:t>
            </a:r>
            <a:r>
              <a:rPr lang="de-DE" dirty="0"/>
              <a:t> (power </a:t>
            </a:r>
            <a:r>
              <a:rPr lang="de-DE" dirty="0" err="1"/>
              <a:t>quality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High-quality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 (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)</a:t>
            </a:r>
          </a:p>
          <a:p>
            <a:pPr lvl="1"/>
            <a:endParaRPr lang="de-DE" dirty="0"/>
          </a:p>
          <a:p>
            <a:pPr indent="-266700"/>
            <a:r>
              <a:rPr lang="de-DE" dirty="0"/>
              <a:t>Commercial </a:t>
            </a:r>
            <a:r>
              <a:rPr lang="de-DE" dirty="0" err="1"/>
              <a:t>quality</a:t>
            </a:r>
            <a:r>
              <a:rPr lang="de-DE" dirty="0"/>
              <a:t> taps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properties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relationships</a:t>
            </a:r>
            <a:r>
              <a:rPr lang="de-DE" b="1" dirty="0"/>
              <a:t> </a:t>
            </a:r>
            <a:r>
              <a:rPr lang="de-DE" dirty="0" err="1"/>
              <a:t>between</a:t>
            </a:r>
            <a:r>
              <a:rPr lang="de-DE" dirty="0"/>
              <a:t> DSOs and </a:t>
            </a:r>
            <a:r>
              <a:rPr lang="de-DE" dirty="0" err="1"/>
              <a:t>customers</a:t>
            </a:r>
            <a:r>
              <a:rPr lang="de-DE" dirty="0"/>
              <a:t>,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endParaRPr lang="de-DE" dirty="0"/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like?</a:t>
            </a:r>
          </a:p>
          <a:p>
            <a:pPr lvl="1"/>
            <a:r>
              <a:rPr lang="de-DE" dirty="0"/>
              <a:t>Do DSOs </a:t>
            </a:r>
            <a:r>
              <a:rPr lang="de-DE" dirty="0" err="1"/>
              <a:t>deliver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 in </a:t>
            </a:r>
            <a:r>
              <a:rPr lang="de-DE" dirty="0" err="1"/>
              <a:t>customer-friendly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?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dirty="0"/>
              <a:t>26 May, 2021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>
          <a:xfrm>
            <a:off x="1995730" y="4769165"/>
            <a:ext cx="5040000" cy="180000"/>
          </a:xfrm>
        </p:spPr>
        <p:txBody>
          <a:bodyPr/>
          <a:lstStyle/>
          <a:p>
            <a:r>
              <a:rPr lang="en-US" dirty="0"/>
              <a:t>CEER ECRB MEDREG Consumer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Framework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The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pillars</a:t>
            </a:r>
            <a:r>
              <a:rPr lang="de-DE" dirty="0"/>
              <a:t>: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, power </a:t>
            </a:r>
            <a:r>
              <a:rPr lang="de-DE" dirty="0" err="1"/>
              <a:t>quality</a:t>
            </a:r>
            <a:r>
              <a:rPr lang="de-DE" dirty="0"/>
              <a:t> and </a:t>
            </a:r>
            <a:r>
              <a:rPr lang="de-DE" dirty="0" err="1"/>
              <a:t>commerical</a:t>
            </a:r>
            <a:r>
              <a:rPr lang="de-DE" dirty="0"/>
              <a:t> </a:t>
            </a:r>
            <a:r>
              <a:rPr lang="de-DE" dirty="0" err="1"/>
              <a:t>quality</a:t>
            </a:r>
            <a:endParaRPr lang="de-DE" dirty="0"/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62422EF9-F983-4B28-8967-FDF7EC6458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336480"/>
              </p:ext>
            </p:extLst>
          </p:nvPr>
        </p:nvGraphicFramePr>
        <p:xfrm>
          <a:off x="4211960" y="8460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09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b="1" dirty="0"/>
              <a:t>E-Control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responsible</a:t>
            </a:r>
            <a:r>
              <a:rPr lang="de-DE" b="1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setting</a:t>
            </a:r>
            <a:r>
              <a:rPr lang="de-DE" dirty="0"/>
              <a:t>  </a:t>
            </a:r>
            <a:r>
              <a:rPr lang="de-DE" dirty="0" err="1"/>
              <a:t>standards</a:t>
            </a:r>
            <a:r>
              <a:rPr lang="de-DE" dirty="0"/>
              <a:t> and </a:t>
            </a:r>
            <a:r>
              <a:rPr lang="de-DE" dirty="0" err="1"/>
              <a:t>indicators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, </a:t>
            </a:r>
            <a:r>
              <a:rPr lang="de-DE" dirty="0" err="1"/>
              <a:t>reliability</a:t>
            </a:r>
            <a:r>
              <a:rPr lang="de-DE" dirty="0"/>
              <a:t> and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DSO </a:t>
            </a:r>
            <a:r>
              <a:rPr lang="de-DE" dirty="0" err="1"/>
              <a:t>services</a:t>
            </a:r>
            <a:r>
              <a:rPr lang="de-DE" dirty="0"/>
              <a:t>; DSOs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annual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§19 Electricity Act, §30 Gas Act, Electricity and Gas </a:t>
            </a:r>
            <a:r>
              <a:rPr lang="de-DE" dirty="0" err="1"/>
              <a:t>Grid</a:t>
            </a:r>
            <a:r>
              <a:rPr lang="de-DE" dirty="0"/>
              <a:t> Service Quality </a:t>
            </a:r>
            <a:r>
              <a:rPr lang="de-DE" dirty="0" err="1"/>
              <a:t>Regulations</a:t>
            </a:r>
            <a:endParaRPr lang="de-DE" dirty="0"/>
          </a:p>
          <a:p>
            <a:pPr lvl="1"/>
            <a:endParaRPr lang="de-DE" dirty="0"/>
          </a:p>
          <a:p>
            <a:r>
              <a:rPr lang="de-DE" b="1" dirty="0"/>
              <a:t>Multiple </a:t>
            </a:r>
            <a:r>
              <a:rPr lang="de-DE" b="1" dirty="0" err="1"/>
              <a:t>dimensions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quality</a:t>
            </a:r>
            <a:endParaRPr lang="de-DE" dirty="0"/>
          </a:p>
          <a:p>
            <a:pPr lvl="1"/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response</a:t>
            </a:r>
            <a:r>
              <a:rPr lang="de-DE" dirty="0"/>
              <a:t> time</a:t>
            </a:r>
          </a:p>
          <a:p>
            <a:pPr lvl="1"/>
            <a:r>
              <a:rPr lang="de-DE" dirty="0" err="1"/>
              <a:t>Availability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lvl="1"/>
            <a:r>
              <a:rPr lang="de-DE" dirty="0" err="1"/>
              <a:t>Punctuality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dirty="0"/>
              <a:t>26 May, 2021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CEER ECRB MEDREG Consumer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Standards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 Meeting </a:t>
            </a:r>
            <a:r>
              <a:rPr lang="de-DE" dirty="0" err="1"/>
              <a:t>requirements</a:t>
            </a:r>
            <a:r>
              <a:rPr lang="de-DE" dirty="0"/>
              <a:t> in </a:t>
            </a:r>
            <a:r>
              <a:rPr lang="de-DE" dirty="0" err="1"/>
              <a:t>response</a:t>
            </a:r>
            <a:r>
              <a:rPr lang="de-DE" dirty="0"/>
              <a:t> time,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proviision</a:t>
            </a:r>
            <a:r>
              <a:rPr lang="de-DE" dirty="0"/>
              <a:t> and </a:t>
            </a:r>
            <a:r>
              <a:rPr lang="de-DE" dirty="0" err="1"/>
              <a:t>punctuality</a:t>
            </a:r>
            <a:r>
              <a:rPr lang="de-DE" dirty="0"/>
              <a:t> in 95 out 100 </a:t>
            </a:r>
            <a:r>
              <a:rPr lang="de-DE" dirty="0" err="1"/>
              <a:t>cases</a:t>
            </a:r>
            <a:endParaRPr lang="de-DE" dirty="0"/>
          </a:p>
        </p:txBody>
      </p:sp>
      <p:pic>
        <p:nvPicPr>
          <p:cNvPr id="15" name="Grafik 14" descr="Sanduhr">
            <a:extLst>
              <a:ext uri="{FF2B5EF4-FFF2-40B4-BE49-F238E27FC236}">
                <a16:creationId xmlns:a16="http://schemas.microsoft.com/office/drawing/2014/main" id="{BCCBD373-E139-47A2-BDC1-56BB0F73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1760" y="3781426"/>
            <a:ext cx="914400" cy="914400"/>
          </a:xfrm>
          <a:prstGeom prst="rect">
            <a:avLst/>
          </a:prstGeom>
        </p:spPr>
      </p:pic>
      <p:pic>
        <p:nvPicPr>
          <p:cNvPr id="17" name="Grafik 16" descr="Zeitung">
            <a:extLst>
              <a:ext uri="{FF2B5EF4-FFF2-40B4-BE49-F238E27FC236}">
                <a16:creationId xmlns:a16="http://schemas.microsoft.com/office/drawing/2014/main" id="{85D74146-F72E-43BA-92B3-71DDDD198B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8153" y="3781426"/>
            <a:ext cx="914400" cy="914400"/>
          </a:xfrm>
          <a:prstGeom prst="rect">
            <a:avLst/>
          </a:prstGeom>
        </p:spPr>
      </p:pic>
      <p:pic>
        <p:nvPicPr>
          <p:cNvPr id="19" name="Grafik 18" descr="Uhr">
            <a:extLst>
              <a:ext uri="{FF2B5EF4-FFF2-40B4-BE49-F238E27FC236}">
                <a16:creationId xmlns:a16="http://schemas.microsoft.com/office/drawing/2014/main" id="{D3AAC99B-F6A6-46EF-9BA2-581BF6BFE4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6650" y="3781426"/>
            <a:ext cx="914400" cy="914400"/>
          </a:xfrm>
          <a:prstGeom prst="rect">
            <a:avLst/>
          </a:prstGeom>
        </p:spPr>
      </p:pic>
      <p:graphicFrame>
        <p:nvGraphicFramePr>
          <p:cNvPr id="21" name="Diagramm 20">
            <a:extLst>
              <a:ext uri="{FF2B5EF4-FFF2-40B4-BE49-F238E27FC236}">
                <a16:creationId xmlns:a16="http://schemas.microsoft.com/office/drawing/2014/main" id="{74BE6170-D69A-4484-8F46-F9AFF4B6F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9584827"/>
              </p:ext>
            </p:extLst>
          </p:nvPr>
        </p:nvGraphicFramePr>
        <p:xfrm>
          <a:off x="4932040" y="1058863"/>
          <a:ext cx="5544616" cy="381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8020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1058864"/>
            <a:ext cx="2167613" cy="3636962"/>
          </a:xfrm>
        </p:spPr>
        <p:txBody>
          <a:bodyPr>
            <a:normAutofit/>
          </a:bodyPr>
          <a:lstStyle/>
          <a:p>
            <a:r>
              <a:rPr lang="de-DE" dirty="0" err="1"/>
              <a:t>Comprehensive</a:t>
            </a:r>
            <a:r>
              <a:rPr lang="de-DE" dirty="0"/>
              <a:t> IT </a:t>
            </a:r>
            <a:r>
              <a:rPr lang="de-DE" dirty="0" err="1"/>
              <a:t>infrastructure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design </a:t>
            </a:r>
            <a:r>
              <a:rPr lang="de-DE" dirty="0" err="1"/>
              <a:t>surveys</a:t>
            </a:r>
            <a:r>
              <a:rPr lang="de-DE" dirty="0"/>
              <a:t>, </a:t>
            </a:r>
            <a:r>
              <a:rPr lang="de-DE" dirty="0" err="1"/>
              <a:t>communicate</a:t>
            </a:r>
            <a:r>
              <a:rPr lang="de-DE" dirty="0"/>
              <a:t>, handle, </a:t>
            </a:r>
            <a:r>
              <a:rPr lang="de-DE" dirty="0" err="1"/>
              <a:t>analyse</a:t>
            </a:r>
            <a:r>
              <a:rPr lang="de-DE" dirty="0"/>
              <a:t> and </a:t>
            </a:r>
            <a:r>
              <a:rPr lang="de-DE" dirty="0" err="1"/>
              <a:t>record</a:t>
            </a:r>
            <a:r>
              <a:rPr lang="de-DE" dirty="0"/>
              <a:t> (</a:t>
            </a:r>
            <a:r>
              <a:rPr lang="de-DE" dirty="0" err="1"/>
              <a:t>archive</a:t>
            </a:r>
            <a:r>
              <a:rPr lang="de-DE" dirty="0"/>
              <a:t>)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quality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dirty="0"/>
              <a:t>26 May, 2021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CEER ECRB MEDREG Consumer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Procedures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IT </a:t>
            </a:r>
            <a:r>
              <a:rPr lang="de-DE" dirty="0" err="1"/>
              <a:t>infrastructure</a:t>
            </a:r>
            <a:r>
              <a:rPr lang="de-DE" dirty="0"/>
              <a:t>, </a:t>
            </a:r>
            <a:r>
              <a:rPr lang="de-DE" dirty="0" err="1"/>
              <a:t>communication</a:t>
            </a:r>
            <a:r>
              <a:rPr lang="de-DE" dirty="0"/>
              <a:t> and </a:t>
            </a:r>
            <a:r>
              <a:rPr lang="de-DE" dirty="0" err="1"/>
              <a:t>analysis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8BCA21B-ECBB-494F-A310-BDD1B6CCA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459" y="1074334"/>
            <a:ext cx="6501679" cy="304500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23B635E-3577-453D-8520-C79158C81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930" y="1298258"/>
            <a:ext cx="6525070" cy="341729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2B72665-82DD-48D9-9C27-9DC8096733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3075806"/>
            <a:ext cx="7236296" cy="1735357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051512C-7089-4853-8572-85C5088C86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6035" y="1201872"/>
            <a:ext cx="6322485" cy="241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07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1058864"/>
            <a:ext cx="4032129" cy="3636962"/>
          </a:xfrm>
        </p:spPr>
        <p:txBody>
          <a:bodyPr>
            <a:normAutofit/>
          </a:bodyPr>
          <a:lstStyle/>
          <a:p>
            <a:r>
              <a:rPr lang="de-DE" dirty="0"/>
              <a:t>Commercial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high in Austria (2019 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  <a:p>
            <a:pPr lvl="1"/>
            <a:r>
              <a:rPr lang="de-DE" b="1" dirty="0">
                <a:solidFill>
                  <a:schemeClr val="accent1"/>
                </a:solidFill>
              </a:rPr>
              <a:t>Electricity</a:t>
            </a:r>
          </a:p>
          <a:p>
            <a:pPr lvl="2"/>
            <a:r>
              <a:rPr lang="de-DE" dirty="0"/>
              <a:t>119 DSOs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assessed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compliance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16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(1904 DSO-standards)</a:t>
            </a:r>
          </a:p>
          <a:p>
            <a:pPr lvl="2"/>
            <a:r>
              <a:rPr lang="de-DE" dirty="0"/>
              <a:t>29 DSOs </a:t>
            </a:r>
            <a:r>
              <a:rPr lang="de-DE" dirty="0" err="1"/>
              <a:t>violate</a:t>
            </a:r>
            <a:r>
              <a:rPr lang="de-DE" dirty="0"/>
              <a:t> a total </a:t>
            </a:r>
            <a:r>
              <a:rPr lang="de-DE" dirty="0" err="1"/>
              <a:t>of</a:t>
            </a:r>
            <a:r>
              <a:rPr lang="de-DE" dirty="0"/>
              <a:t> 51 </a:t>
            </a:r>
            <a:r>
              <a:rPr lang="de-DE" dirty="0" err="1"/>
              <a:t>standards</a:t>
            </a:r>
            <a:endParaRPr lang="de-DE" dirty="0"/>
          </a:p>
          <a:p>
            <a:pPr lvl="2"/>
            <a:r>
              <a:rPr lang="de-DE" dirty="0"/>
              <a:t>90 DSOs </a:t>
            </a:r>
            <a:r>
              <a:rPr lang="de-DE" dirty="0" err="1"/>
              <a:t>violate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, 15 </a:t>
            </a:r>
            <a:r>
              <a:rPr lang="de-DE" dirty="0" err="1"/>
              <a:t>violate</a:t>
            </a:r>
            <a:r>
              <a:rPr lang="de-DE" dirty="0"/>
              <a:t> 1, 9 </a:t>
            </a:r>
            <a:r>
              <a:rPr lang="de-DE" dirty="0" err="1"/>
              <a:t>violate</a:t>
            </a:r>
            <a:r>
              <a:rPr lang="de-DE" dirty="0"/>
              <a:t> 2 and 5 </a:t>
            </a:r>
            <a:r>
              <a:rPr lang="de-DE" dirty="0" err="1"/>
              <a:t>violate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2 (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6)</a:t>
            </a:r>
          </a:p>
          <a:p>
            <a:pPr lvl="1"/>
            <a:r>
              <a:rPr lang="de-DE" b="1" dirty="0">
                <a:solidFill>
                  <a:schemeClr val="accent1"/>
                </a:solidFill>
              </a:rPr>
              <a:t>Gas</a:t>
            </a:r>
          </a:p>
          <a:p>
            <a:pPr lvl="2"/>
            <a:r>
              <a:rPr lang="de-DE" dirty="0"/>
              <a:t>20 DSOs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assessed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compliance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22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(440 DSO-standards)</a:t>
            </a:r>
          </a:p>
          <a:p>
            <a:pPr lvl="2"/>
            <a:r>
              <a:rPr lang="de-DE" dirty="0"/>
              <a:t>3 DSOs </a:t>
            </a:r>
            <a:r>
              <a:rPr lang="de-DE" dirty="0" err="1"/>
              <a:t>violate</a:t>
            </a:r>
            <a:r>
              <a:rPr lang="de-DE" dirty="0"/>
              <a:t> a total </a:t>
            </a:r>
            <a:r>
              <a:rPr lang="de-DE" dirty="0" err="1"/>
              <a:t>of</a:t>
            </a:r>
            <a:r>
              <a:rPr lang="de-DE" dirty="0"/>
              <a:t> 3 </a:t>
            </a:r>
            <a:r>
              <a:rPr lang="de-DE" dirty="0" err="1"/>
              <a:t>standards</a:t>
            </a:r>
            <a:r>
              <a:rPr lang="de-DE" dirty="0"/>
              <a:t> (1 </a:t>
            </a:r>
            <a:r>
              <a:rPr lang="de-DE" dirty="0" err="1"/>
              <a:t>each</a:t>
            </a:r>
            <a:r>
              <a:rPr lang="de-DE" dirty="0"/>
              <a:t>)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dirty="0"/>
              <a:t>26 May, 2021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CEER ECRB MEDREG Consumer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Basic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(</a:t>
            </a:r>
            <a:r>
              <a:rPr lang="de-DE" dirty="0" err="1"/>
              <a:t>easily</a:t>
            </a:r>
            <a:r>
              <a:rPr lang="de-DE" dirty="0"/>
              <a:t>) </a:t>
            </a:r>
            <a:r>
              <a:rPr lang="de-DE" dirty="0" err="1"/>
              <a:t>met</a:t>
            </a:r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3A5782B-6806-4DEC-8582-0D0E03476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318" y="1635646"/>
            <a:ext cx="4572396" cy="274343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D498238-1DE7-4AE7-ACD3-E35C255A07EB}"/>
              </a:ext>
            </a:extLst>
          </p:cNvPr>
          <p:cNvSpPr txBox="1"/>
          <p:nvPr/>
        </p:nvSpPr>
        <p:spPr>
          <a:xfrm>
            <a:off x="4572000" y="1491630"/>
            <a:ext cx="3816424" cy="217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de-DE" sz="1600" b="1" i="1" dirty="0">
                <a:solidFill>
                  <a:schemeClr val="accent1"/>
                </a:solidFill>
              </a:rPr>
              <a:t>Compliance </a:t>
            </a:r>
            <a:r>
              <a:rPr lang="de-DE" sz="1600" b="1" i="1" dirty="0" err="1">
                <a:solidFill>
                  <a:schemeClr val="accent1"/>
                </a:solidFill>
              </a:rPr>
              <a:t>with</a:t>
            </a:r>
            <a:r>
              <a:rPr lang="de-DE" sz="1600" b="1" i="1" dirty="0">
                <a:solidFill>
                  <a:schemeClr val="accent1"/>
                </a:solidFill>
              </a:rPr>
              <a:t> Standards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59F7B70-6479-4936-ACA0-7F63F65C1AD7}"/>
              </a:ext>
            </a:extLst>
          </p:cNvPr>
          <p:cNvSpPr txBox="1"/>
          <p:nvPr/>
        </p:nvSpPr>
        <p:spPr>
          <a:xfrm>
            <a:off x="5508104" y="4155926"/>
            <a:ext cx="3456384" cy="2231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endParaRPr lang="de-DE" sz="1600" dirty="0" err="1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2E403AA-3A0F-48D9-B30E-AF3A8E6FF430}"/>
              </a:ext>
            </a:extLst>
          </p:cNvPr>
          <p:cNvSpPr txBox="1"/>
          <p:nvPr/>
        </p:nvSpPr>
        <p:spPr>
          <a:xfrm>
            <a:off x="5687844" y="4145150"/>
            <a:ext cx="3348652" cy="23393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noAutofit/>
          </a:bodyPr>
          <a:lstStyle/>
          <a:p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119950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1058864"/>
            <a:ext cx="3456065" cy="3636962"/>
          </a:xfrm>
        </p:spPr>
        <p:txBody>
          <a:bodyPr/>
          <a:lstStyle/>
          <a:p>
            <a:r>
              <a:rPr lang="de-DE" dirty="0" err="1"/>
              <a:t>Relationships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DSOs and </a:t>
            </a:r>
            <a:r>
              <a:rPr lang="de-DE" dirty="0" err="1"/>
              <a:t>customers</a:t>
            </a:r>
            <a:r>
              <a:rPr lang="de-DE" dirty="0"/>
              <a:t> in a </a:t>
            </a:r>
            <a:r>
              <a:rPr lang="de-DE" dirty="0" err="1"/>
              <a:t>consumer-centric</a:t>
            </a:r>
            <a:r>
              <a:rPr lang="de-DE" dirty="0"/>
              <a:t> modern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? Are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lax?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relevant </a:t>
            </a:r>
            <a:r>
              <a:rPr lang="de-DE" dirty="0" err="1"/>
              <a:t>relationships</a:t>
            </a:r>
            <a:r>
              <a:rPr lang="de-DE" dirty="0"/>
              <a:t> in a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?</a:t>
            </a:r>
          </a:p>
          <a:p>
            <a:pPr lvl="2"/>
            <a:r>
              <a:rPr lang="de-DE" dirty="0"/>
              <a:t>Shifting and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roles</a:t>
            </a:r>
            <a:r>
              <a:rPr lang="de-DE" dirty="0"/>
              <a:t>? New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propositions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assess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In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 do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trends</a:t>
            </a:r>
            <a:r>
              <a:rPr lang="de-DE" dirty="0"/>
              <a:t>,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climate</a:t>
            </a:r>
            <a:r>
              <a:rPr lang="de-DE" dirty="0"/>
              <a:t> </a:t>
            </a:r>
            <a:r>
              <a:rPr lang="de-DE" dirty="0" err="1"/>
              <a:t>emergency</a:t>
            </a:r>
            <a:r>
              <a:rPr lang="de-DE" dirty="0"/>
              <a:t>, … </a:t>
            </a:r>
            <a:r>
              <a:rPr lang="de-DE" dirty="0" err="1"/>
              <a:t>affect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?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dirty="0"/>
              <a:t>26 May, 2021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CEER ECRB MEDREG Consumer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Challanges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Shifting </a:t>
            </a:r>
            <a:r>
              <a:rPr lang="de-DE" dirty="0" err="1"/>
              <a:t>bonds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DSOs and </a:t>
            </a:r>
            <a:r>
              <a:rPr lang="de-DE" dirty="0" err="1"/>
              <a:t>consumsers</a:t>
            </a:r>
            <a:r>
              <a:rPr lang="de-DE" dirty="0"/>
              <a:t>?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2CC5DC91-7E7B-4CBB-91DC-3A4ECF8658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246607"/>
              </p:ext>
            </p:extLst>
          </p:nvPr>
        </p:nvGraphicFramePr>
        <p:xfrm>
          <a:off x="3923928" y="1058864"/>
          <a:ext cx="5807968" cy="3783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Grafik 12" descr="Blitzschlag">
            <a:extLst>
              <a:ext uri="{FF2B5EF4-FFF2-40B4-BE49-F238E27FC236}">
                <a16:creationId xmlns:a16="http://schemas.microsoft.com/office/drawing/2014/main" id="{B7164912-A281-45A6-93B0-91467320D2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97894" y="987574"/>
            <a:ext cx="702298" cy="7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5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Florian Pichler, PhD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/>
              <a:t>426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e-DE" dirty="0"/>
              <a:t>Florian.pichler@e-control.at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dirty="0"/>
              <a:t>26 May, 2021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CEER ECRB MEDREG Consumer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478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3114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 %&lt;/m_strSuffix17909&gt;&lt;m_yearfmt&gt;&lt;begin val=&quot;0&quot;/&gt;&lt;end val=&quot;4&quot;/&gt;&lt;/m_yearfmt&gt;&lt;/m_precDefaultPercent&gt;&lt;m_precDefaultDate&gt;&lt;m_bNumberIsYear val=&quot;0&quot;/&gt;&lt;m_strFormatTime&gt;%#d.%#m.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2.50703100000000000000E+000&quot;&gt;&lt;m_msothmcolidx val=&quot;0&quot;/&gt;&lt;m_rgb r=&quot;05&quot; g=&quot;A5&quot; b=&quot;A5&quot;/&gt;&lt;m_nBrightness val=&quot;0&quot;/&gt;&lt;/elem&gt;&lt;elem m_fUsage=&quot;1.89999999999999990000E+000&quot;&gt;&lt;m_msothmcolidx val=&quot;0&quot;/&gt;&lt;m_rgb r=&quot;F7&quot; g=&quot;DB&quot; b=&quot;C8&quot;/&gt;&lt;m_nBrightness val=&quot;0&quot;/&gt;&lt;/elem&gt;&lt;elem m_fUsage=&quot;8.10000000000000050000E-001&quot;&gt;&lt;m_msothmcolidx val=&quot;0&quot;/&gt;&lt;m_rgb r=&quot;FE&quot; g=&quot;7D&quot; b=&quot;6B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upermaster">
  <a:themeElements>
    <a:clrScheme name="ECA allg">
      <a:dk1>
        <a:srgbClr val="58585A"/>
      </a:dk1>
      <a:lt1>
        <a:srgbClr val="FFFFFF"/>
      </a:lt1>
      <a:dk2>
        <a:srgbClr val="87888A"/>
      </a:dk2>
      <a:lt2>
        <a:srgbClr val="CC071E"/>
      </a:lt2>
      <a:accent1>
        <a:srgbClr val="0066A9"/>
      </a:accent1>
      <a:accent2>
        <a:srgbClr val="699AC9"/>
      </a:accent2>
      <a:accent3>
        <a:srgbClr val="A0BADA"/>
      </a:accent3>
      <a:accent4>
        <a:srgbClr val="E49C00"/>
      </a:accent4>
      <a:accent5>
        <a:srgbClr val="FABB00"/>
      </a:accent5>
      <a:accent6>
        <a:srgbClr val="3FA535"/>
      </a:accent6>
      <a:hlink>
        <a:srgbClr val="0066A9"/>
      </a:hlink>
      <a:folHlink>
        <a:srgbClr val="7030A0"/>
      </a:folHlink>
    </a:clrScheme>
    <a:fontScheme name="ECA all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0066A9"/>
          </a:solidFill>
        </a:ln>
      </a:spPr>
      <a:bodyPr lIns="72000" rtlCol="0" anchor="t"/>
      <a:lstStyle>
        <a:defPPr algn="ctr">
          <a:defRPr dirty="0" smtClean="0">
            <a:solidFill>
              <a:srgbClr val="0066A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8_PRÄSENTATION_ALLGEMEIN_EN_2018.potx" id="{8E0FD4AF-C1F2-4B9A-9560-F53D1BB17FF6}" vid="{7AB05D30-F9C7-4CFF-ABFD-05925CE211B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08_PRÄSENTATION_ALLGEMEIN_EN_2018</Template>
  <TotalTime>0</TotalTime>
  <Words>493</Words>
  <Application>Microsoft Macintosh PowerPoint</Application>
  <PresentationFormat>On-screen Show (16:9)</PresentationFormat>
  <Paragraphs>90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Calibri</vt:lpstr>
      <vt:lpstr>Franklin Gothic Book</vt:lpstr>
      <vt:lpstr>Franklin Gothic Demi</vt:lpstr>
      <vt:lpstr>Symbol</vt:lpstr>
      <vt:lpstr>Times New Roman</vt:lpstr>
      <vt:lpstr>Wingdings</vt:lpstr>
      <vt:lpstr>Supermaster</vt:lpstr>
      <vt:lpstr>think-cell Folie</vt:lpstr>
      <vt:lpstr>Commercial Quality of DSOs in Austria</vt:lpstr>
      <vt:lpstr>PowerPoint Presentation</vt:lpstr>
      <vt:lpstr>Framework</vt:lpstr>
      <vt:lpstr>Standards</vt:lpstr>
      <vt:lpstr>Procedures</vt:lpstr>
      <vt:lpstr>Results</vt:lpstr>
      <vt:lpstr>Challanges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Quality of DSOs in Austria</dc:title>
  <dc:creator>Pichler Florian</dc:creator>
  <cp:lastModifiedBy>vpelosi@medreg-regulators.org</cp:lastModifiedBy>
  <cp:revision>19</cp:revision>
  <dcterms:created xsi:type="dcterms:W3CDTF">2021-05-04T08:17:05Z</dcterms:created>
  <dcterms:modified xsi:type="dcterms:W3CDTF">2021-05-20T10:26:46Z</dcterms:modified>
</cp:coreProperties>
</file>