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 id="2147483692" r:id="rId2"/>
    <p:sldMasterId id="2147483694" r:id="rId3"/>
    <p:sldMasterId id="2147483696" r:id="rId4"/>
    <p:sldMasterId id="2147483682" r:id="rId5"/>
    <p:sldMasterId id="2147483684" r:id="rId6"/>
    <p:sldMasterId id="2147483686" r:id="rId7"/>
    <p:sldMasterId id="2147483688" r:id="rId8"/>
    <p:sldMasterId id="2147483690" r:id="rId9"/>
    <p:sldMasterId id="2147483702" r:id="rId10"/>
    <p:sldMasterId id="2147483704" r:id="rId11"/>
    <p:sldMasterId id="2147483700" r:id="rId12"/>
    <p:sldMasterId id="2147483706" r:id="rId13"/>
    <p:sldMasterId id="2147483710" r:id="rId14"/>
    <p:sldMasterId id="2147483698" r:id="rId15"/>
  </p:sldMasterIdLst>
  <p:notesMasterIdLst>
    <p:notesMasterId r:id="rId28"/>
  </p:notesMasterIdLst>
  <p:handoutMasterIdLst>
    <p:handoutMasterId r:id="rId29"/>
  </p:handoutMasterIdLst>
  <p:sldIdLst>
    <p:sldId id="256" r:id="rId16"/>
    <p:sldId id="270" r:id="rId17"/>
    <p:sldId id="261" r:id="rId18"/>
    <p:sldId id="268" r:id="rId19"/>
    <p:sldId id="276" r:id="rId20"/>
    <p:sldId id="277" r:id="rId21"/>
    <p:sldId id="278" r:id="rId22"/>
    <p:sldId id="279" r:id="rId23"/>
    <p:sldId id="280" r:id="rId24"/>
    <p:sldId id="281" r:id="rId25"/>
    <p:sldId id="282" r:id="rId26"/>
    <p:sldId id="265" r:id="rId27"/>
  </p:sldIdLst>
  <p:sldSz cx="12193588" cy="6858000"/>
  <p:notesSz cx="6858000" cy="9144000"/>
  <p:defaultTextStyle>
    <a:defPPr>
      <a:defRPr lang="it-IT"/>
    </a:defPPr>
    <a:lvl1pPr marL="0" algn="l" defTabSz="914343" rtl="0" eaLnBrk="1" latinLnBrk="0" hangingPunct="1">
      <a:defRPr sz="1800" kern="1200">
        <a:solidFill>
          <a:schemeClr val="tx1"/>
        </a:solidFill>
        <a:latin typeface="+mn-lt"/>
        <a:ea typeface="+mn-ea"/>
        <a:cs typeface="+mn-cs"/>
      </a:defRPr>
    </a:lvl1pPr>
    <a:lvl2pPr marL="457171" algn="l" defTabSz="914343" rtl="0" eaLnBrk="1" latinLnBrk="0" hangingPunct="1">
      <a:defRPr sz="1800" kern="1200">
        <a:solidFill>
          <a:schemeClr val="tx1"/>
        </a:solidFill>
        <a:latin typeface="+mn-lt"/>
        <a:ea typeface="+mn-ea"/>
        <a:cs typeface="+mn-cs"/>
      </a:defRPr>
    </a:lvl2pPr>
    <a:lvl3pPr marL="914343" algn="l" defTabSz="914343" rtl="0" eaLnBrk="1" latinLnBrk="0" hangingPunct="1">
      <a:defRPr sz="1800" kern="1200">
        <a:solidFill>
          <a:schemeClr val="tx1"/>
        </a:solidFill>
        <a:latin typeface="+mn-lt"/>
        <a:ea typeface="+mn-ea"/>
        <a:cs typeface="+mn-cs"/>
      </a:defRPr>
    </a:lvl3pPr>
    <a:lvl4pPr marL="1371514" algn="l" defTabSz="914343" rtl="0" eaLnBrk="1" latinLnBrk="0" hangingPunct="1">
      <a:defRPr sz="1800" kern="1200">
        <a:solidFill>
          <a:schemeClr val="tx1"/>
        </a:solidFill>
        <a:latin typeface="+mn-lt"/>
        <a:ea typeface="+mn-ea"/>
        <a:cs typeface="+mn-cs"/>
      </a:defRPr>
    </a:lvl4pPr>
    <a:lvl5pPr marL="1828685" algn="l" defTabSz="914343" rtl="0" eaLnBrk="1" latinLnBrk="0" hangingPunct="1">
      <a:defRPr sz="1800" kern="1200">
        <a:solidFill>
          <a:schemeClr val="tx1"/>
        </a:solidFill>
        <a:latin typeface="+mn-lt"/>
        <a:ea typeface="+mn-ea"/>
        <a:cs typeface="+mn-cs"/>
      </a:defRPr>
    </a:lvl5pPr>
    <a:lvl6pPr marL="2285858" algn="l" defTabSz="914343" rtl="0" eaLnBrk="1" latinLnBrk="0" hangingPunct="1">
      <a:defRPr sz="1800" kern="1200">
        <a:solidFill>
          <a:schemeClr val="tx1"/>
        </a:solidFill>
        <a:latin typeface="+mn-lt"/>
        <a:ea typeface="+mn-ea"/>
        <a:cs typeface="+mn-cs"/>
      </a:defRPr>
    </a:lvl6pPr>
    <a:lvl7pPr marL="2743029" algn="l" defTabSz="914343" rtl="0" eaLnBrk="1" latinLnBrk="0" hangingPunct="1">
      <a:defRPr sz="1800" kern="1200">
        <a:solidFill>
          <a:schemeClr val="tx1"/>
        </a:solidFill>
        <a:latin typeface="+mn-lt"/>
        <a:ea typeface="+mn-ea"/>
        <a:cs typeface="+mn-cs"/>
      </a:defRPr>
    </a:lvl7pPr>
    <a:lvl8pPr marL="3200200" algn="l" defTabSz="914343" rtl="0" eaLnBrk="1" latinLnBrk="0" hangingPunct="1">
      <a:defRPr sz="1800" kern="1200">
        <a:solidFill>
          <a:schemeClr val="tx1"/>
        </a:solidFill>
        <a:latin typeface="+mn-lt"/>
        <a:ea typeface="+mn-ea"/>
        <a:cs typeface="+mn-cs"/>
      </a:defRPr>
    </a:lvl8pPr>
    <a:lvl9pPr marL="3657372" algn="l" defTabSz="91434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797"/>
    <a:srgbClr val="FF4747"/>
    <a:srgbClr val="AA72D4"/>
    <a:srgbClr val="E8AF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20"/>
    <p:restoredTop sz="94700"/>
  </p:normalViewPr>
  <p:slideViewPr>
    <p:cSldViewPr snapToGrid="0" snapToObjects="1">
      <p:cViewPr varScale="1">
        <p:scale>
          <a:sx n="106" d="100"/>
          <a:sy n="106" d="100"/>
        </p:scale>
        <p:origin x="472"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63" d="100"/>
          <a:sy n="163" d="100"/>
        </p:scale>
        <p:origin x="3616"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presProps" Target="presProp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DD28A71-9036-8448-BC0A-FC02EB1BA40D}" type="datetimeFigureOut">
              <a:rPr lang="it-IT" smtClean="0"/>
              <a:t>24/05/21</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8E1ED2-981E-DA45-9E7C-606D0230FEB6}" type="slidenum">
              <a:rPr lang="it-IT" smtClean="0"/>
              <a:t>‹#›</a:t>
            </a:fld>
            <a:endParaRPr lang="it-IT"/>
          </a:p>
        </p:txBody>
      </p:sp>
    </p:spTree>
    <p:extLst>
      <p:ext uri="{BB962C8B-B14F-4D97-AF65-F5344CB8AC3E}">
        <p14:creationId xmlns:p14="http://schemas.microsoft.com/office/powerpoint/2010/main" val="713849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F9AFD6-2C20-1C40-AA8A-A568E3B725CD}" type="datetimeFigureOut">
              <a:rPr lang="it-IT" smtClean="0"/>
              <a:t>24/05/21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CAE7F4-AF5D-9F4A-AF18-D639CD9FE679}" type="slidenum">
              <a:rPr lang="it-IT" smtClean="0"/>
              <a:t>‹#›</a:t>
            </a:fld>
            <a:endParaRPr lang="it-IT"/>
          </a:p>
        </p:txBody>
      </p:sp>
    </p:spTree>
    <p:extLst>
      <p:ext uri="{BB962C8B-B14F-4D97-AF65-F5344CB8AC3E}">
        <p14:creationId xmlns:p14="http://schemas.microsoft.com/office/powerpoint/2010/main" val="1144108930"/>
      </p:ext>
    </p:extLst>
  </p:cSld>
  <p:clrMap bg1="lt1" tx1="dk1" bg2="lt2" tx2="dk2" accent1="accent1" accent2="accent2" accent3="accent3" accent4="accent4" accent5="accent5" accent6="accent6" hlink="hlink" folHlink="folHlink"/>
  <p:notesStyle>
    <a:lvl1pPr marL="0" algn="l" defTabSz="914343" rtl="0" eaLnBrk="1" latinLnBrk="0" hangingPunct="1">
      <a:defRPr sz="1200" kern="1200">
        <a:solidFill>
          <a:schemeClr val="tx1"/>
        </a:solidFill>
        <a:latin typeface="+mn-lt"/>
        <a:ea typeface="+mn-ea"/>
        <a:cs typeface="+mn-cs"/>
      </a:defRPr>
    </a:lvl1pPr>
    <a:lvl2pPr marL="457171" algn="l" defTabSz="914343" rtl="0" eaLnBrk="1" latinLnBrk="0" hangingPunct="1">
      <a:defRPr sz="1200" kern="1200">
        <a:solidFill>
          <a:schemeClr val="tx1"/>
        </a:solidFill>
        <a:latin typeface="+mn-lt"/>
        <a:ea typeface="+mn-ea"/>
        <a:cs typeface="+mn-cs"/>
      </a:defRPr>
    </a:lvl2pPr>
    <a:lvl3pPr marL="914343" algn="l" defTabSz="914343" rtl="0" eaLnBrk="1" latinLnBrk="0" hangingPunct="1">
      <a:defRPr sz="1200" kern="1200">
        <a:solidFill>
          <a:schemeClr val="tx1"/>
        </a:solidFill>
        <a:latin typeface="+mn-lt"/>
        <a:ea typeface="+mn-ea"/>
        <a:cs typeface="+mn-cs"/>
      </a:defRPr>
    </a:lvl3pPr>
    <a:lvl4pPr marL="1371514" algn="l" defTabSz="914343" rtl="0" eaLnBrk="1" latinLnBrk="0" hangingPunct="1">
      <a:defRPr sz="1200" kern="1200">
        <a:solidFill>
          <a:schemeClr val="tx1"/>
        </a:solidFill>
        <a:latin typeface="+mn-lt"/>
        <a:ea typeface="+mn-ea"/>
        <a:cs typeface="+mn-cs"/>
      </a:defRPr>
    </a:lvl4pPr>
    <a:lvl5pPr marL="1828685" algn="l" defTabSz="914343" rtl="0" eaLnBrk="1" latinLnBrk="0" hangingPunct="1">
      <a:defRPr sz="1200" kern="1200">
        <a:solidFill>
          <a:schemeClr val="tx1"/>
        </a:solidFill>
        <a:latin typeface="+mn-lt"/>
        <a:ea typeface="+mn-ea"/>
        <a:cs typeface="+mn-cs"/>
      </a:defRPr>
    </a:lvl5pPr>
    <a:lvl6pPr marL="2285858" algn="l" defTabSz="914343" rtl="0" eaLnBrk="1" latinLnBrk="0" hangingPunct="1">
      <a:defRPr sz="1200" kern="1200">
        <a:solidFill>
          <a:schemeClr val="tx1"/>
        </a:solidFill>
        <a:latin typeface="+mn-lt"/>
        <a:ea typeface="+mn-ea"/>
        <a:cs typeface="+mn-cs"/>
      </a:defRPr>
    </a:lvl6pPr>
    <a:lvl7pPr marL="2743029" algn="l" defTabSz="914343" rtl="0" eaLnBrk="1" latinLnBrk="0" hangingPunct="1">
      <a:defRPr sz="1200" kern="1200">
        <a:solidFill>
          <a:schemeClr val="tx1"/>
        </a:solidFill>
        <a:latin typeface="+mn-lt"/>
        <a:ea typeface="+mn-ea"/>
        <a:cs typeface="+mn-cs"/>
      </a:defRPr>
    </a:lvl7pPr>
    <a:lvl8pPr marL="3200200" algn="l" defTabSz="914343" rtl="0" eaLnBrk="1" latinLnBrk="0" hangingPunct="1">
      <a:defRPr sz="1200" kern="1200">
        <a:solidFill>
          <a:schemeClr val="tx1"/>
        </a:solidFill>
        <a:latin typeface="+mn-lt"/>
        <a:ea typeface="+mn-ea"/>
        <a:cs typeface="+mn-cs"/>
      </a:defRPr>
    </a:lvl8pPr>
    <a:lvl9pPr marL="3657372" algn="l" defTabSz="91434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CAE7F4-AF5D-9F4A-AF18-D639CD9FE679}" type="slidenum">
              <a:rPr lang="it-IT" smtClean="0"/>
              <a:t>4</a:t>
            </a:fld>
            <a:endParaRPr lang="it-IT"/>
          </a:p>
        </p:txBody>
      </p:sp>
    </p:spTree>
    <p:extLst>
      <p:ext uri="{BB962C8B-B14F-4D97-AF65-F5344CB8AC3E}">
        <p14:creationId xmlns:p14="http://schemas.microsoft.com/office/powerpoint/2010/main" val="3717683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CAE7F4-AF5D-9F4A-AF18-D639CD9FE679}" type="slidenum">
              <a:rPr lang="it-IT" smtClean="0"/>
              <a:t>5</a:t>
            </a:fld>
            <a:endParaRPr lang="it-IT"/>
          </a:p>
        </p:txBody>
      </p:sp>
    </p:spTree>
    <p:extLst>
      <p:ext uri="{BB962C8B-B14F-4D97-AF65-F5344CB8AC3E}">
        <p14:creationId xmlns:p14="http://schemas.microsoft.com/office/powerpoint/2010/main" val="3162052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60000" y="4697730"/>
            <a:ext cx="11473200" cy="834138"/>
          </a:xfrm>
          <a:prstGeom prst="rect">
            <a:avLst/>
          </a:prstGeom>
        </p:spPr>
        <p:txBody>
          <a:bodyPr vert="horz" lIns="0" tIns="0" rIns="0" bIns="0" rtlCol="0" anchor="t" anchorCtr="0">
            <a:normAutofit/>
          </a:bodyPr>
          <a:lstStyle/>
          <a:p>
            <a:r>
              <a:rPr lang="it-IT" dirty="0"/>
              <a:t>Titolo per copertina 1</a:t>
            </a:r>
            <a:endParaRPr lang="en-US" dirty="0"/>
          </a:p>
        </p:txBody>
      </p:sp>
    </p:spTree>
    <p:extLst>
      <p:ext uri="{BB962C8B-B14F-4D97-AF65-F5344CB8AC3E}">
        <p14:creationId xmlns:p14="http://schemas.microsoft.com/office/powerpoint/2010/main" val="342463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 name="CasellaDiTesto 2"/>
          <p:cNvSpPr txBox="1"/>
          <p:nvPr userDrawn="1"/>
        </p:nvSpPr>
        <p:spPr>
          <a:xfrm>
            <a:off x="1394460" y="-788670"/>
            <a:ext cx="184731" cy="369332"/>
          </a:xfrm>
          <a:prstGeom prst="rect">
            <a:avLst/>
          </a:prstGeom>
          <a:noFill/>
        </p:spPr>
        <p:txBody>
          <a:bodyPr wrap="none" rtlCol="0">
            <a:spAutoFit/>
          </a:bodyPr>
          <a:lstStyle/>
          <a:p>
            <a:endParaRPr lang="it-IT"/>
          </a:p>
        </p:txBody>
      </p:sp>
      <p:sp>
        <p:nvSpPr>
          <p:cNvPr id="7" name="Content Placeholder 2"/>
          <p:cNvSpPr>
            <a:spLocks noGrp="1"/>
          </p:cNvSpPr>
          <p:nvPr>
            <p:ph idx="1" hasCustomPrompt="1"/>
          </p:nvPr>
        </p:nvSpPr>
        <p:spPr>
          <a:xfrm>
            <a:off x="8301318" y="2636838"/>
            <a:ext cx="1894242" cy="3240000"/>
          </a:xfrm>
          <a:prstGeom prst="rect">
            <a:avLst/>
          </a:prstGeom>
          <a:noFill/>
        </p:spPr>
        <p:txBody>
          <a:bodyPr/>
          <a:lstStyle>
            <a:lvl1pPr>
              <a:defRPr sz="1800" cap="small" baseline="0">
                <a:solidFill>
                  <a:schemeClr val="accent4"/>
                </a:solidFill>
                <a:latin typeface="open sans" charset="0"/>
              </a:defRPr>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None/>
              <a:tabLst/>
              <a:defRPr/>
            </a:pPr>
            <a:r>
              <a:rPr lang="it-IT" dirty="0"/>
              <a:t>Fare clic per modificare il testo dello </a:t>
            </a:r>
          </a:p>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None/>
              <a:tabLst/>
              <a:defRPr/>
            </a:pPr>
            <a:r>
              <a:rPr lang="it-IT" dirty="0"/>
              <a:t>schema</a:t>
            </a:r>
          </a:p>
        </p:txBody>
      </p:sp>
      <p:sp>
        <p:nvSpPr>
          <p:cNvPr id="2" name="Ovale 1"/>
          <p:cNvSpPr>
            <a:spLocks noChangeAspect="1"/>
          </p:cNvSpPr>
          <p:nvPr userDrawn="1"/>
        </p:nvSpPr>
        <p:spPr>
          <a:xfrm>
            <a:off x="9655560" y="6219373"/>
            <a:ext cx="540000" cy="542804"/>
          </a:xfrm>
          <a:prstGeom prst="ellipse">
            <a:avLst/>
          </a:prstGeom>
          <a:solidFill>
            <a:schemeClr val="bg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lide Number Placeholder 6"/>
          <p:cNvSpPr>
            <a:spLocks noGrp="1"/>
          </p:cNvSpPr>
          <p:nvPr>
            <p:ph type="sldNum" sz="quarter" idx="4"/>
          </p:nvPr>
        </p:nvSpPr>
        <p:spPr>
          <a:xfrm>
            <a:off x="9713704" y="6274144"/>
            <a:ext cx="423712" cy="417988"/>
          </a:xfrm>
          <a:prstGeom prst="rect">
            <a:avLst/>
          </a:prstGeom>
          <a:noFill/>
        </p:spPr>
        <p:txBody>
          <a:bodyPr vert="horz" anchor="ctr" anchorCtr="0"/>
          <a:lstStyle>
            <a:lvl1pPr algn="ctr">
              <a:defRPr sz="1200" baseline="0">
                <a:solidFill>
                  <a:schemeClr val="tx2"/>
                </a:solidFill>
                <a:latin typeface="open sans" charset="0"/>
              </a:defRPr>
            </a:lvl1pPr>
          </a:lstStyle>
          <a:p>
            <a:fld id="{3B2D9E96-261A-CE4A-A9E9-753E576C4AC8}" type="slidenum">
              <a:rPr lang="it-IT" smtClean="0"/>
              <a:pPr/>
              <a:t>‹#›</a:t>
            </a:fld>
            <a:endParaRPr lang="it-IT" dirty="0"/>
          </a:p>
        </p:txBody>
      </p:sp>
      <p:sp>
        <p:nvSpPr>
          <p:cNvPr id="8" name="Title Placeholder 1"/>
          <p:cNvSpPr>
            <a:spLocks noGrp="1"/>
          </p:cNvSpPr>
          <p:nvPr>
            <p:ph type="title"/>
          </p:nvPr>
        </p:nvSpPr>
        <p:spPr>
          <a:xfrm>
            <a:off x="610870" y="471600"/>
            <a:ext cx="8995410" cy="834138"/>
          </a:xfrm>
          <a:prstGeom prst="rect">
            <a:avLst/>
          </a:prstGeom>
        </p:spPr>
        <p:txBody>
          <a:bodyPr vert="horz" lIns="0" tIns="0" rIns="0" bIns="0" rtlCol="0" anchor="t" anchorCtr="0">
            <a:normAutofit/>
          </a:bodyPr>
          <a:lstStyle/>
          <a:p>
            <a:r>
              <a:rPr lang="it-IT" dirty="0"/>
              <a:t>Fare clic per modificare titolo</a:t>
            </a:r>
            <a:endParaRPr lang="en-US" dirty="0"/>
          </a:p>
        </p:txBody>
      </p:sp>
    </p:spTree>
    <p:extLst>
      <p:ext uri="{BB962C8B-B14F-4D97-AF65-F5344CB8AC3E}">
        <p14:creationId xmlns:p14="http://schemas.microsoft.com/office/powerpoint/2010/main" val="1692123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 name="CasellaDiTesto 2"/>
          <p:cNvSpPr txBox="1"/>
          <p:nvPr userDrawn="1"/>
        </p:nvSpPr>
        <p:spPr>
          <a:xfrm>
            <a:off x="1394460" y="-788670"/>
            <a:ext cx="184731" cy="369332"/>
          </a:xfrm>
          <a:prstGeom prst="rect">
            <a:avLst/>
          </a:prstGeom>
          <a:noFill/>
        </p:spPr>
        <p:txBody>
          <a:bodyPr wrap="none" rtlCol="0">
            <a:spAutoFit/>
          </a:bodyPr>
          <a:lstStyle/>
          <a:p>
            <a:endParaRPr lang="it-IT"/>
          </a:p>
        </p:txBody>
      </p:sp>
      <p:sp>
        <p:nvSpPr>
          <p:cNvPr id="7" name="Content Placeholder 2"/>
          <p:cNvSpPr>
            <a:spLocks noGrp="1"/>
          </p:cNvSpPr>
          <p:nvPr>
            <p:ph idx="1" hasCustomPrompt="1"/>
          </p:nvPr>
        </p:nvSpPr>
        <p:spPr>
          <a:xfrm>
            <a:off x="8301318" y="2636838"/>
            <a:ext cx="1894242" cy="3240000"/>
          </a:xfrm>
          <a:prstGeom prst="rect">
            <a:avLst/>
          </a:prstGeom>
          <a:noFill/>
        </p:spPr>
        <p:txBody>
          <a:bodyPr/>
          <a:lstStyle>
            <a:lvl1pPr>
              <a:defRPr sz="1800" cap="small" baseline="0">
                <a:solidFill>
                  <a:schemeClr val="accent4"/>
                </a:solidFill>
                <a:latin typeface="open sans" charset="0"/>
              </a:defRPr>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None/>
              <a:tabLst/>
              <a:defRPr/>
            </a:pPr>
            <a:r>
              <a:rPr lang="it-IT" dirty="0"/>
              <a:t>Fare clic per modificare il testo dello </a:t>
            </a:r>
          </a:p>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None/>
              <a:tabLst/>
              <a:defRPr/>
            </a:pPr>
            <a:r>
              <a:rPr lang="it-IT" dirty="0"/>
              <a:t>schema</a:t>
            </a:r>
          </a:p>
        </p:txBody>
      </p:sp>
      <p:sp>
        <p:nvSpPr>
          <p:cNvPr id="2" name="Ovale 1"/>
          <p:cNvSpPr>
            <a:spLocks noChangeAspect="1"/>
          </p:cNvSpPr>
          <p:nvPr userDrawn="1"/>
        </p:nvSpPr>
        <p:spPr>
          <a:xfrm>
            <a:off x="9655560" y="6219373"/>
            <a:ext cx="540000" cy="542804"/>
          </a:xfrm>
          <a:prstGeom prst="ellipse">
            <a:avLst/>
          </a:prstGeom>
          <a:solidFill>
            <a:schemeClr val="bg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lide Number Placeholder 6"/>
          <p:cNvSpPr>
            <a:spLocks noGrp="1"/>
          </p:cNvSpPr>
          <p:nvPr>
            <p:ph type="sldNum" sz="quarter" idx="4"/>
          </p:nvPr>
        </p:nvSpPr>
        <p:spPr>
          <a:xfrm>
            <a:off x="9713704" y="6274144"/>
            <a:ext cx="423712" cy="417988"/>
          </a:xfrm>
          <a:prstGeom prst="rect">
            <a:avLst/>
          </a:prstGeom>
          <a:noFill/>
        </p:spPr>
        <p:txBody>
          <a:bodyPr vert="horz" anchor="ctr" anchorCtr="0"/>
          <a:lstStyle>
            <a:lvl1pPr algn="ctr">
              <a:defRPr sz="1200" baseline="0">
                <a:solidFill>
                  <a:schemeClr val="tx2"/>
                </a:solidFill>
                <a:latin typeface="open sans" charset="0"/>
              </a:defRPr>
            </a:lvl1pPr>
          </a:lstStyle>
          <a:p>
            <a:fld id="{3B2D9E96-261A-CE4A-A9E9-753E576C4AC8}" type="slidenum">
              <a:rPr lang="it-IT" smtClean="0"/>
              <a:pPr/>
              <a:t>‹#›</a:t>
            </a:fld>
            <a:endParaRPr lang="it-IT" dirty="0"/>
          </a:p>
        </p:txBody>
      </p:sp>
      <p:sp>
        <p:nvSpPr>
          <p:cNvPr id="8" name="Title Placeholder 1"/>
          <p:cNvSpPr>
            <a:spLocks noGrp="1"/>
          </p:cNvSpPr>
          <p:nvPr>
            <p:ph type="title"/>
          </p:nvPr>
        </p:nvSpPr>
        <p:spPr>
          <a:xfrm>
            <a:off x="610870" y="471600"/>
            <a:ext cx="8995410" cy="834138"/>
          </a:xfrm>
          <a:prstGeom prst="rect">
            <a:avLst/>
          </a:prstGeom>
        </p:spPr>
        <p:txBody>
          <a:bodyPr vert="horz" lIns="0" tIns="0" rIns="0" bIns="0" rtlCol="0" anchor="t" anchorCtr="0">
            <a:normAutofit/>
          </a:bodyPr>
          <a:lstStyle/>
          <a:p>
            <a:r>
              <a:rPr lang="it-IT" dirty="0"/>
              <a:t>Fare clic per modificare titolo</a:t>
            </a:r>
            <a:endParaRPr lang="en-US" dirty="0"/>
          </a:p>
        </p:txBody>
      </p:sp>
    </p:spTree>
    <p:extLst>
      <p:ext uri="{BB962C8B-B14F-4D97-AF65-F5344CB8AC3E}">
        <p14:creationId xmlns:p14="http://schemas.microsoft.com/office/powerpoint/2010/main" val="1264021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 name="CasellaDiTesto 2"/>
          <p:cNvSpPr txBox="1"/>
          <p:nvPr userDrawn="1"/>
        </p:nvSpPr>
        <p:spPr>
          <a:xfrm>
            <a:off x="1394460" y="-788670"/>
            <a:ext cx="184731" cy="369332"/>
          </a:xfrm>
          <a:prstGeom prst="rect">
            <a:avLst/>
          </a:prstGeom>
          <a:noFill/>
        </p:spPr>
        <p:txBody>
          <a:bodyPr wrap="none" rtlCol="0">
            <a:spAutoFit/>
          </a:bodyPr>
          <a:lstStyle/>
          <a:p>
            <a:endParaRPr lang="it-IT"/>
          </a:p>
        </p:txBody>
      </p:sp>
      <p:sp>
        <p:nvSpPr>
          <p:cNvPr id="2" name="Ovale 1"/>
          <p:cNvSpPr>
            <a:spLocks noChangeAspect="1"/>
          </p:cNvSpPr>
          <p:nvPr userDrawn="1"/>
        </p:nvSpPr>
        <p:spPr>
          <a:xfrm>
            <a:off x="9655560" y="6219373"/>
            <a:ext cx="540000" cy="542804"/>
          </a:xfrm>
          <a:prstGeom prst="ellipse">
            <a:avLst/>
          </a:prstGeom>
          <a:solidFill>
            <a:schemeClr val="bg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lide Number Placeholder 6"/>
          <p:cNvSpPr>
            <a:spLocks noGrp="1"/>
          </p:cNvSpPr>
          <p:nvPr>
            <p:ph type="sldNum" sz="quarter" idx="4"/>
          </p:nvPr>
        </p:nvSpPr>
        <p:spPr>
          <a:xfrm>
            <a:off x="9713704" y="6274144"/>
            <a:ext cx="423712" cy="417988"/>
          </a:xfrm>
          <a:prstGeom prst="rect">
            <a:avLst/>
          </a:prstGeom>
          <a:noFill/>
        </p:spPr>
        <p:txBody>
          <a:bodyPr vert="horz" anchor="ctr" anchorCtr="0"/>
          <a:lstStyle>
            <a:lvl1pPr algn="ctr">
              <a:defRPr sz="1200" baseline="0">
                <a:solidFill>
                  <a:schemeClr val="tx2"/>
                </a:solidFill>
                <a:latin typeface="open sans" charset="0"/>
              </a:defRPr>
            </a:lvl1pPr>
          </a:lstStyle>
          <a:p>
            <a:fld id="{3B2D9E96-261A-CE4A-A9E9-753E576C4AC8}" type="slidenum">
              <a:rPr lang="it-IT" smtClean="0"/>
              <a:pPr/>
              <a:t>‹#›</a:t>
            </a:fld>
            <a:endParaRPr lang="it-IT" dirty="0"/>
          </a:p>
        </p:txBody>
      </p:sp>
      <p:sp>
        <p:nvSpPr>
          <p:cNvPr id="8" name="Content Placeholder 2"/>
          <p:cNvSpPr>
            <a:spLocks noGrp="1"/>
          </p:cNvSpPr>
          <p:nvPr>
            <p:ph idx="1" hasCustomPrompt="1"/>
          </p:nvPr>
        </p:nvSpPr>
        <p:spPr>
          <a:xfrm>
            <a:off x="6869430" y="2636838"/>
            <a:ext cx="3326130" cy="3240000"/>
          </a:xfrm>
          <a:prstGeom prst="rect">
            <a:avLst/>
          </a:prstGeom>
          <a:noFill/>
        </p:spPr>
        <p:txBody>
          <a:bodyPr/>
          <a:lstStyle>
            <a:lvl1pPr>
              <a:defRPr sz="1800" cap="small" baseline="0">
                <a:solidFill>
                  <a:schemeClr val="accent4"/>
                </a:solidFill>
                <a:latin typeface="open sans" charset="0"/>
              </a:defRPr>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None/>
              <a:tabLst/>
              <a:defRPr/>
            </a:pPr>
            <a:r>
              <a:rPr lang="it-IT" dirty="0"/>
              <a:t>Fare clic per modificare il testo dello </a:t>
            </a:r>
          </a:p>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None/>
              <a:tabLst/>
              <a:defRPr/>
            </a:pPr>
            <a:r>
              <a:rPr lang="it-IT" dirty="0"/>
              <a:t>schema</a:t>
            </a:r>
          </a:p>
        </p:txBody>
      </p:sp>
      <p:sp>
        <p:nvSpPr>
          <p:cNvPr id="10" name="Google Shape;139;p7"/>
          <p:cNvSpPr txBox="1">
            <a:spLocks noGrp="1"/>
          </p:cNvSpPr>
          <p:nvPr>
            <p:ph type="body" idx="11"/>
          </p:nvPr>
        </p:nvSpPr>
        <p:spPr>
          <a:xfrm>
            <a:off x="2792730" y="2636838"/>
            <a:ext cx="3679190" cy="32400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baseline="0">
                <a:solidFill>
                  <a:schemeClr val="accent4"/>
                </a:solidFill>
                <a:latin typeface="open sans" charset="0"/>
              </a:defRPr>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dirty="0"/>
          </a:p>
        </p:txBody>
      </p:sp>
      <p:sp>
        <p:nvSpPr>
          <p:cNvPr id="9" name="Title Placeholder 1"/>
          <p:cNvSpPr>
            <a:spLocks noGrp="1"/>
          </p:cNvSpPr>
          <p:nvPr>
            <p:ph type="title"/>
          </p:nvPr>
        </p:nvSpPr>
        <p:spPr>
          <a:xfrm>
            <a:off x="610870" y="471600"/>
            <a:ext cx="8995410" cy="834138"/>
          </a:xfrm>
          <a:prstGeom prst="rect">
            <a:avLst/>
          </a:prstGeom>
        </p:spPr>
        <p:txBody>
          <a:bodyPr vert="horz" lIns="0" tIns="0" rIns="0" bIns="0" rtlCol="0" anchor="t" anchorCtr="0">
            <a:normAutofit/>
          </a:bodyPr>
          <a:lstStyle/>
          <a:p>
            <a:r>
              <a:rPr lang="it-IT" dirty="0"/>
              <a:t>Fare clic per modificare titolo</a:t>
            </a:r>
            <a:endParaRPr lang="en-US" dirty="0"/>
          </a:p>
        </p:txBody>
      </p:sp>
    </p:spTree>
    <p:extLst>
      <p:ext uri="{BB962C8B-B14F-4D97-AF65-F5344CB8AC3E}">
        <p14:creationId xmlns:p14="http://schemas.microsoft.com/office/powerpoint/2010/main" val="1464454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 name="CasellaDiTesto 2"/>
          <p:cNvSpPr txBox="1"/>
          <p:nvPr userDrawn="1"/>
        </p:nvSpPr>
        <p:spPr>
          <a:xfrm>
            <a:off x="1394460" y="-788670"/>
            <a:ext cx="184731" cy="369332"/>
          </a:xfrm>
          <a:prstGeom prst="rect">
            <a:avLst/>
          </a:prstGeom>
          <a:noFill/>
        </p:spPr>
        <p:txBody>
          <a:bodyPr wrap="none" rtlCol="0">
            <a:spAutoFit/>
          </a:bodyPr>
          <a:lstStyle/>
          <a:p>
            <a:endParaRPr lang="it-IT"/>
          </a:p>
        </p:txBody>
      </p:sp>
      <p:sp>
        <p:nvSpPr>
          <p:cNvPr id="2" name="Ovale 1"/>
          <p:cNvSpPr>
            <a:spLocks noChangeAspect="1"/>
          </p:cNvSpPr>
          <p:nvPr userDrawn="1"/>
        </p:nvSpPr>
        <p:spPr>
          <a:xfrm>
            <a:off x="9655560" y="6219373"/>
            <a:ext cx="540000" cy="542804"/>
          </a:xfrm>
          <a:prstGeom prst="ellipse">
            <a:avLst/>
          </a:prstGeom>
          <a:solidFill>
            <a:schemeClr val="bg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lide Number Placeholder 6"/>
          <p:cNvSpPr>
            <a:spLocks noGrp="1"/>
          </p:cNvSpPr>
          <p:nvPr>
            <p:ph type="sldNum" sz="quarter" idx="4"/>
          </p:nvPr>
        </p:nvSpPr>
        <p:spPr>
          <a:xfrm>
            <a:off x="9713704" y="6274144"/>
            <a:ext cx="423712" cy="417988"/>
          </a:xfrm>
          <a:prstGeom prst="rect">
            <a:avLst/>
          </a:prstGeom>
          <a:noFill/>
        </p:spPr>
        <p:txBody>
          <a:bodyPr vert="horz" anchor="ctr" anchorCtr="0"/>
          <a:lstStyle>
            <a:lvl1pPr algn="ctr">
              <a:defRPr sz="1200" baseline="0">
                <a:solidFill>
                  <a:schemeClr val="tx2"/>
                </a:solidFill>
                <a:latin typeface="open sans" charset="0"/>
              </a:defRPr>
            </a:lvl1pPr>
          </a:lstStyle>
          <a:p>
            <a:fld id="{3B2D9E96-261A-CE4A-A9E9-753E576C4AC8}" type="slidenum">
              <a:rPr lang="it-IT" smtClean="0"/>
              <a:pPr/>
              <a:t>‹#›</a:t>
            </a:fld>
            <a:endParaRPr lang="it-IT" dirty="0"/>
          </a:p>
        </p:txBody>
      </p:sp>
      <p:sp>
        <p:nvSpPr>
          <p:cNvPr id="8" name="Content Placeholder 2"/>
          <p:cNvSpPr>
            <a:spLocks noGrp="1"/>
          </p:cNvSpPr>
          <p:nvPr>
            <p:ph idx="1" hasCustomPrompt="1"/>
          </p:nvPr>
        </p:nvSpPr>
        <p:spPr>
          <a:xfrm>
            <a:off x="6869430" y="2636838"/>
            <a:ext cx="3326130" cy="3240000"/>
          </a:xfrm>
          <a:prstGeom prst="rect">
            <a:avLst/>
          </a:prstGeom>
          <a:noFill/>
        </p:spPr>
        <p:txBody>
          <a:bodyPr/>
          <a:lstStyle>
            <a:lvl1pPr>
              <a:defRPr sz="1800" cap="small" baseline="0">
                <a:solidFill>
                  <a:schemeClr val="accent4"/>
                </a:solidFill>
                <a:latin typeface="open sans" charset="0"/>
              </a:defRPr>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None/>
              <a:tabLst/>
              <a:defRPr/>
            </a:pPr>
            <a:r>
              <a:rPr lang="it-IT" dirty="0"/>
              <a:t>Fare clic per modificare il testo dello </a:t>
            </a:r>
          </a:p>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None/>
              <a:tabLst/>
              <a:defRPr/>
            </a:pPr>
            <a:r>
              <a:rPr lang="it-IT" dirty="0"/>
              <a:t>schema</a:t>
            </a:r>
          </a:p>
        </p:txBody>
      </p:sp>
      <p:sp>
        <p:nvSpPr>
          <p:cNvPr id="10" name="Google Shape;139;p7"/>
          <p:cNvSpPr txBox="1">
            <a:spLocks noGrp="1"/>
          </p:cNvSpPr>
          <p:nvPr>
            <p:ph type="body" idx="11"/>
          </p:nvPr>
        </p:nvSpPr>
        <p:spPr>
          <a:xfrm>
            <a:off x="2792730" y="2636838"/>
            <a:ext cx="3679190" cy="32400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baseline="0">
                <a:solidFill>
                  <a:schemeClr val="accent4"/>
                </a:solidFill>
                <a:latin typeface="open sans" charset="0"/>
              </a:defRPr>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dirty="0"/>
          </a:p>
        </p:txBody>
      </p:sp>
      <p:sp>
        <p:nvSpPr>
          <p:cNvPr id="9" name="Title Placeholder 1"/>
          <p:cNvSpPr>
            <a:spLocks noGrp="1"/>
          </p:cNvSpPr>
          <p:nvPr>
            <p:ph type="title"/>
          </p:nvPr>
        </p:nvSpPr>
        <p:spPr>
          <a:xfrm>
            <a:off x="610870" y="471600"/>
            <a:ext cx="8995410" cy="834138"/>
          </a:xfrm>
          <a:prstGeom prst="rect">
            <a:avLst/>
          </a:prstGeom>
        </p:spPr>
        <p:txBody>
          <a:bodyPr vert="horz" lIns="0" tIns="0" rIns="0" bIns="0" rtlCol="0" anchor="t" anchorCtr="0">
            <a:normAutofit/>
          </a:bodyPr>
          <a:lstStyle/>
          <a:p>
            <a:r>
              <a:rPr lang="it-IT" dirty="0"/>
              <a:t>Fare clic per modificare titolo</a:t>
            </a:r>
            <a:endParaRPr lang="en-US" dirty="0"/>
          </a:p>
        </p:txBody>
      </p:sp>
    </p:spTree>
    <p:extLst>
      <p:ext uri="{BB962C8B-B14F-4D97-AF65-F5344CB8AC3E}">
        <p14:creationId xmlns:p14="http://schemas.microsoft.com/office/powerpoint/2010/main" val="79692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 name="CasellaDiTesto 2"/>
          <p:cNvSpPr txBox="1"/>
          <p:nvPr userDrawn="1"/>
        </p:nvSpPr>
        <p:spPr>
          <a:xfrm>
            <a:off x="1394460" y="-788670"/>
            <a:ext cx="184731" cy="369332"/>
          </a:xfrm>
          <a:prstGeom prst="rect">
            <a:avLst/>
          </a:prstGeom>
          <a:noFill/>
        </p:spPr>
        <p:txBody>
          <a:bodyPr wrap="none" rtlCol="0">
            <a:spAutoFit/>
          </a:bodyPr>
          <a:lstStyle/>
          <a:p>
            <a:endParaRPr lang="it-IT"/>
          </a:p>
        </p:txBody>
      </p:sp>
      <p:sp>
        <p:nvSpPr>
          <p:cNvPr id="2" name="Ovale 1"/>
          <p:cNvSpPr>
            <a:spLocks noChangeAspect="1"/>
          </p:cNvSpPr>
          <p:nvPr userDrawn="1"/>
        </p:nvSpPr>
        <p:spPr>
          <a:xfrm>
            <a:off x="9655560" y="6219373"/>
            <a:ext cx="540000" cy="542804"/>
          </a:xfrm>
          <a:prstGeom prst="ellipse">
            <a:avLst/>
          </a:prstGeom>
          <a:solidFill>
            <a:schemeClr val="bg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lide Number Placeholder 6"/>
          <p:cNvSpPr>
            <a:spLocks noGrp="1"/>
          </p:cNvSpPr>
          <p:nvPr>
            <p:ph type="sldNum" sz="quarter" idx="4"/>
          </p:nvPr>
        </p:nvSpPr>
        <p:spPr>
          <a:xfrm>
            <a:off x="9713704" y="6274144"/>
            <a:ext cx="423712" cy="417988"/>
          </a:xfrm>
          <a:prstGeom prst="rect">
            <a:avLst/>
          </a:prstGeom>
          <a:noFill/>
        </p:spPr>
        <p:txBody>
          <a:bodyPr vert="horz" anchor="ctr" anchorCtr="0"/>
          <a:lstStyle>
            <a:lvl1pPr algn="ctr">
              <a:defRPr sz="1200" baseline="0">
                <a:solidFill>
                  <a:schemeClr val="tx2"/>
                </a:solidFill>
                <a:latin typeface="open sans" charset="0"/>
              </a:defRPr>
            </a:lvl1pPr>
          </a:lstStyle>
          <a:p>
            <a:fld id="{3B2D9E96-261A-CE4A-A9E9-753E576C4AC8}" type="slidenum">
              <a:rPr lang="it-IT" smtClean="0"/>
              <a:pPr/>
              <a:t>‹#›</a:t>
            </a:fld>
            <a:endParaRPr lang="it-IT" dirty="0"/>
          </a:p>
        </p:txBody>
      </p:sp>
      <p:sp>
        <p:nvSpPr>
          <p:cNvPr id="8" name="Content Placeholder 2"/>
          <p:cNvSpPr>
            <a:spLocks noGrp="1"/>
          </p:cNvSpPr>
          <p:nvPr>
            <p:ph idx="1" hasCustomPrompt="1"/>
          </p:nvPr>
        </p:nvSpPr>
        <p:spPr>
          <a:xfrm>
            <a:off x="6869430" y="2636838"/>
            <a:ext cx="3326130" cy="3240000"/>
          </a:xfrm>
          <a:prstGeom prst="rect">
            <a:avLst/>
          </a:prstGeom>
          <a:noFill/>
        </p:spPr>
        <p:txBody>
          <a:bodyPr/>
          <a:lstStyle>
            <a:lvl1pPr>
              <a:defRPr sz="1800" cap="small" baseline="0">
                <a:solidFill>
                  <a:schemeClr val="accent4"/>
                </a:solidFill>
                <a:latin typeface="open sans" charset="0"/>
              </a:defRPr>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None/>
              <a:tabLst/>
              <a:defRPr/>
            </a:pPr>
            <a:r>
              <a:rPr lang="it-IT" dirty="0"/>
              <a:t>Fare clic per modificare il testo dello </a:t>
            </a:r>
          </a:p>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None/>
              <a:tabLst/>
              <a:defRPr/>
            </a:pPr>
            <a:r>
              <a:rPr lang="it-IT" dirty="0"/>
              <a:t>schema</a:t>
            </a:r>
          </a:p>
        </p:txBody>
      </p:sp>
      <p:sp>
        <p:nvSpPr>
          <p:cNvPr id="10" name="Google Shape;139;p7"/>
          <p:cNvSpPr txBox="1">
            <a:spLocks noGrp="1"/>
          </p:cNvSpPr>
          <p:nvPr>
            <p:ph type="body" idx="11"/>
          </p:nvPr>
        </p:nvSpPr>
        <p:spPr>
          <a:xfrm>
            <a:off x="3708400" y="2636838"/>
            <a:ext cx="2763520" cy="32400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baseline="0">
                <a:solidFill>
                  <a:schemeClr val="accent4"/>
                </a:solidFill>
                <a:latin typeface="open sans" charset="0"/>
              </a:defRPr>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dirty="0"/>
          </a:p>
        </p:txBody>
      </p:sp>
      <p:sp>
        <p:nvSpPr>
          <p:cNvPr id="9" name="Title Placeholder 1"/>
          <p:cNvSpPr>
            <a:spLocks noGrp="1"/>
          </p:cNvSpPr>
          <p:nvPr>
            <p:ph type="title"/>
          </p:nvPr>
        </p:nvSpPr>
        <p:spPr>
          <a:xfrm>
            <a:off x="610870" y="471600"/>
            <a:ext cx="8995410" cy="834138"/>
          </a:xfrm>
          <a:prstGeom prst="rect">
            <a:avLst/>
          </a:prstGeom>
        </p:spPr>
        <p:txBody>
          <a:bodyPr vert="horz" lIns="0" tIns="0" rIns="0" bIns="0" rtlCol="0" anchor="t" anchorCtr="0">
            <a:normAutofit/>
          </a:bodyPr>
          <a:lstStyle/>
          <a:p>
            <a:r>
              <a:rPr lang="it-IT" dirty="0"/>
              <a:t>Fare clic per modificare titolo</a:t>
            </a:r>
            <a:endParaRPr lang="en-US" dirty="0"/>
          </a:p>
        </p:txBody>
      </p:sp>
    </p:spTree>
    <p:extLst>
      <p:ext uri="{BB962C8B-B14F-4D97-AF65-F5344CB8AC3E}">
        <p14:creationId xmlns:p14="http://schemas.microsoft.com/office/powerpoint/2010/main" val="2105680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60000" y="3464560"/>
            <a:ext cx="11473200" cy="619760"/>
          </a:xfrm>
          <a:prstGeom prst="rect">
            <a:avLst/>
          </a:prstGeom>
        </p:spPr>
        <p:txBody>
          <a:bodyPr vert="horz" lIns="0" tIns="0" rIns="0" bIns="0" rtlCol="0" anchor="t" anchorCtr="0">
            <a:noAutofit/>
          </a:bodyPr>
          <a:lstStyle/>
          <a:p>
            <a:endParaRPr lang="en-US" dirty="0"/>
          </a:p>
        </p:txBody>
      </p:sp>
    </p:spTree>
    <p:extLst>
      <p:ext uri="{BB962C8B-B14F-4D97-AF65-F5344CB8AC3E}">
        <p14:creationId xmlns:p14="http://schemas.microsoft.com/office/powerpoint/2010/main" val="343616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60000" y="4697730"/>
            <a:ext cx="11473200" cy="834138"/>
          </a:xfrm>
          <a:prstGeom prst="rect">
            <a:avLst/>
          </a:prstGeom>
        </p:spPr>
        <p:txBody>
          <a:bodyPr vert="horz" lIns="0" tIns="0" rIns="0" bIns="0" rtlCol="0" anchor="t" anchorCtr="0">
            <a:normAutofit/>
          </a:bodyPr>
          <a:lstStyle/>
          <a:p>
            <a:r>
              <a:rPr lang="it-IT" dirty="0"/>
              <a:t>Titolo per copertina 2</a:t>
            </a:r>
            <a:endParaRPr lang="en-US" dirty="0"/>
          </a:p>
        </p:txBody>
      </p:sp>
    </p:spTree>
    <p:extLst>
      <p:ext uri="{BB962C8B-B14F-4D97-AF65-F5344CB8AC3E}">
        <p14:creationId xmlns:p14="http://schemas.microsoft.com/office/powerpoint/2010/main" val="1088633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60000" y="4697730"/>
            <a:ext cx="11473200" cy="834138"/>
          </a:xfrm>
          <a:prstGeom prst="rect">
            <a:avLst/>
          </a:prstGeom>
        </p:spPr>
        <p:txBody>
          <a:bodyPr vert="horz" lIns="0" tIns="0" rIns="0" bIns="0" rtlCol="0" anchor="t" anchorCtr="0">
            <a:normAutofit/>
          </a:bodyPr>
          <a:lstStyle/>
          <a:p>
            <a:r>
              <a:rPr lang="it-IT" dirty="0"/>
              <a:t>Titolo per copertina 3</a:t>
            </a:r>
            <a:endParaRPr lang="en-US" dirty="0"/>
          </a:p>
        </p:txBody>
      </p:sp>
    </p:spTree>
    <p:extLst>
      <p:ext uri="{BB962C8B-B14F-4D97-AF65-F5344CB8AC3E}">
        <p14:creationId xmlns:p14="http://schemas.microsoft.com/office/powerpoint/2010/main" val="113567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60000" y="4697730"/>
            <a:ext cx="11473200" cy="834138"/>
          </a:xfrm>
          <a:prstGeom prst="rect">
            <a:avLst/>
          </a:prstGeom>
        </p:spPr>
        <p:txBody>
          <a:bodyPr vert="horz" lIns="0" tIns="0" rIns="0" bIns="0" rtlCol="0" anchor="t" anchorCtr="0">
            <a:normAutofit/>
          </a:bodyPr>
          <a:lstStyle/>
          <a:p>
            <a:r>
              <a:rPr lang="it-IT" dirty="0"/>
              <a:t>Titolo per copertina 4</a:t>
            </a:r>
            <a:endParaRPr lang="en-US" dirty="0"/>
          </a:p>
        </p:txBody>
      </p:sp>
    </p:spTree>
    <p:extLst>
      <p:ext uri="{BB962C8B-B14F-4D97-AF65-F5344CB8AC3E}">
        <p14:creationId xmlns:p14="http://schemas.microsoft.com/office/powerpoint/2010/main" val="1909180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 name="CasellaDiTesto 2"/>
          <p:cNvSpPr txBox="1"/>
          <p:nvPr userDrawn="1"/>
        </p:nvSpPr>
        <p:spPr>
          <a:xfrm>
            <a:off x="1394460" y="-788670"/>
            <a:ext cx="184731" cy="369332"/>
          </a:xfrm>
          <a:prstGeom prst="rect">
            <a:avLst/>
          </a:prstGeom>
          <a:noFill/>
        </p:spPr>
        <p:txBody>
          <a:bodyPr wrap="none" rtlCol="0">
            <a:spAutoFit/>
          </a:bodyPr>
          <a:lstStyle/>
          <a:p>
            <a:endParaRPr lang="it-IT"/>
          </a:p>
        </p:txBody>
      </p:sp>
      <p:sp>
        <p:nvSpPr>
          <p:cNvPr id="7" name="Content Placeholder 2"/>
          <p:cNvSpPr>
            <a:spLocks noGrp="1"/>
          </p:cNvSpPr>
          <p:nvPr>
            <p:ph idx="1" hasCustomPrompt="1"/>
          </p:nvPr>
        </p:nvSpPr>
        <p:spPr>
          <a:xfrm>
            <a:off x="1200150" y="2636838"/>
            <a:ext cx="8995410" cy="3240000"/>
          </a:xfrm>
          <a:prstGeom prst="rect">
            <a:avLst/>
          </a:prstGeom>
          <a:noFill/>
        </p:spPr>
        <p:txBody>
          <a:bodyPr/>
          <a:lstStyle>
            <a:lvl1pPr>
              <a:defRPr sz="1800" cap="small" baseline="0">
                <a:solidFill>
                  <a:schemeClr val="accent4"/>
                </a:solidFill>
                <a:latin typeface="open sans" charset="0"/>
              </a:defRPr>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None/>
              <a:tabLst/>
              <a:defRPr/>
            </a:pPr>
            <a:r>
              <a:rPr lang="it-IT" dirty="0"/>
              <a:t>Fare clic per modificare il testo dello </a:t>
            </a:r>
          </a:p>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None/>
              <a:tabLst/>
              <a:defRPr/>
            </a:pPr>
            <a:r>
              <a:rPr lang="it-IT" dirty="0"/>
              <a:t>schema</a:t>
            </a:r>
          </a:p>
        </p:txBody>
      </p:sp>
      <p:sp>
        <p:nvSpPr>
          <p:cNvPr id="2" name="Ovale 1"/>
          <p:cNvSpPr>
            <a:spLocks noChangeAspect="1"/>
          </p:cNvSpPr>
          <p:nvPr userDrawn="1"/>
        </p:nvSpPr>
        <p:spPr>
          <a:xfrm>
            <a:off x="9655560" y="6219373"/>
            <a:ext cx="540000" cy="542804"/>
          </a:xfrm>
          <a:prstGeom prst="ellipse">
            <a:avLst/>
          </a:prstGeom>
          <a:solidFill>
            <a:schemeClr val="bg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lide Number Placeholder 6"/>
          <p:cNvSpPr>
            <a:spLocks noGrp="1"/>
          </p:cNvSpPr>
          <p:nvPr>
            <p:ph type="sldNum" sz="quarter" idx="4"/>
          </p:nvPr>
        </p:nvSpPr>
        <p:spPr>
          <a:xfrm>
            <a:off x="9713704" y="6274144"/>
            <a:ext cx="423712" cy="417988"/>
          </a:xfrm>
          <a:prstGeom prst="rect">
            <a:avLst/>
          </a:prstGeom>
          <a:noFill/>
        </p:spPr>
        <p:txBody>
          <a:bodyPr vert="horz" anchor="ctr" anchorCtr="0"/>
          <a:lstStyle>
            <a:lvl1pPr algn="ctr">
              <a:defRPr sz="1200" baseline="0">
                <a:solidFill>
                  <a:schemeClr val="tx2"/>
                </a:solidFill>
                <a:latin typeface="open sans" charset="0"/>
              </a:defRPr>
            </a:lvl1pPr>
          </a:lstStyle>
          <a:p>
            <a:fld id="{3B2D9E96-261A-CE4A-A9E9-753E576C4AC8}" type="slidenum">
              <a:rPr lang="it-IT" smtClean="0"/>
              <a:pPr/>
              <a:t>‹#›</a:t>
            </a:fld>
            <a:endParaRPr lang="it-IT" dirty="0"/>
          </a:p>
        </p:txBody>
      </p:sp>
      <p:sp>
        <p:nvSpPr>
          <p:cNvPr id="8" name="Title Placeholder 1"/>
          <p:cNvSpPr>
            <a:spLocks noGrp="1"/>
          </p:cNvSpPr>
          <p:nvPr>
            <p:ph type="title"/>
          </p:nvPr>
        </p:nvSpPr>
        <p:spPr>
          <a:xfrm>
            <a:off x="610870" y="471600"/>
            <a:ext cx="8995410" cy="834138"/>
          </a:xfrm>
          <a:prstGeom prst="rect">
            <a:avLst/>
          </a:prstGeom>
        </p:spPr>
        <p:txBody>
          <a:bodyPr vert="horz" lIns="0" tIns="0" rIns="0" bIns="0" rtlCol="0" anchor="t" anchorCtr="0">
            <a:normAutofit/>
          </a:bodyPr>
          <a:lstStyle/>
          <a:p>
            <a:r>
              <a:rPr lang="it-IT" dirty="0"/>
              <a:t>Fare clic per modificare titolo</a:t>
            </a:r>
            <a:endParaRPr lang="en-US" dirty="0"/>
          </a:p>
        </p:txBody>
      </p:sp>
    </p:spTree>
    <p:extLst>
      <p:ext uri="{BB962C8B-B14F-4D97-AF65-F5344CB8AC3E}">
        <p14:creationId xmlns:p14="http://schemas.microsoft.com/office/powerpoint/2010/main" val="21371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 name="CasellaDiTesto 2"/>
          <p:cNvSpPr txBox="1"/>
          <p:nvPr userDrawn="1"/>
        </p:nvSpPr>
        <p:spPr>
          <a:xfrm>
            <a:off x="1394460" y="-788670"/>
            <a:ext cx="184731" cy="369332"/>
          </a:xfrm>
          <a:prstGeom prst="rect">
            <a:avLst/>
          </a:prstGeom>
          <a:noFill/>
        </p:spPr>
        <p:txBody>
          <a:bodyPr wrap="none" rtlCol="0">
            <a:spAutoFit/>
          </a:bodyPr>
          <a:lstStyle/>
          <a:p>
            <a:endParaRPr lang="it-IT"/>
          </a:p>
        </p:txBody>
      </p:sp>
      <p:sp>
        <p:nvSpPr>
          <p:cNvPr id="7" name="Content Placeholder 2"/>
          <p:cNvSpPr>
            <a:spLocks noGrp="1"/>
          </p:cNvSpPr>
          <p:nvPr>
            <p:ph idx="1" hasCustomPrompt="1"/>
          </p:nvPr>
        </p:nvSpPr>
        <p:spPr>
          <a:xfrm>
            <a:off x="1200150" y="2636838"/>
            <a:ext cx="8995410" cy="3240000"/>
          </a:xfrm>
          <a:prstGeom prst="rect">
            <a:avLst/>
          </a:prstGeom>
          <a:noFill/>
        </p:spPr>
        <p:txBody>
          <a:bodyPr/>
          <a:lstStyle>
            <a:lvl1pPr>
              <a:defRPr sz="1800" cap="small" baseline="0">
                <a:solidFill>
                  <a:schemeClr val="accent4"/>
                </a:solidFill>
                <a:latin typeface="open sans" charset="0"/>
              </a:defRPr>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None/>
              <a:tabLst/>
              <a:defRPr/>
            </a:pPr>
            <a:r>
              <a:rPr lang="it-IT" dirty="0"/>
              <a:t>Fare clic per modificare il testo dello </a:t>
            </a:r>
          </a:p>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None/>
              <a:tabLst/>
              <a:defRPr/>
            </a:pPr>
            <a:r>
              <a:rPr lang="it-IT" dirty="0"/>
              <a:t>schema</a:t>
            </a:r>
          </a:p>
        </p:txBody>
      </p:sp>
      <p:sp>
        <p:nvSpPr>
          <p:cNvPr id="2" name="Ovale 1"/>
          <p:cNvSpPr>
            <a:spLocks noChangeAspect="1"/>
          </p:cNvSpPr>
          <p:nvPr userDrawn="1"/>
        </p:nvSpPr>
        <p:spPr>
          <a:xfrm>
            <a:off x="9655560" y="6219373"/>
            <a:ext cx="540000" cy="542804"/>
          </a:xfrm>
          <a:prstGeom prst="ellipse">
            <a:avLst/>
          </a:prstGeom>
          <a:solidFill>
            <a:schemeClr val="bg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lide Number Placeholder 6"/>
          <p:cNvSpPr>
            <a:spLocks noGrp="1"/>
          </p:cNvSpPr>
          <p:nvPr>
            <p:ph type="sldNum" sz="quarter" idx="4"/>
          </p:nvPr>
        </p:nvSpPr>
        <p:spPr>
          <a:xfrm>
            <a:off x="9713704" y="6274144"/>
            <a:ext cx="423712" cy="417988"/>
          </a:xfrm>
          <a:prstGeom prst="rect">
            <a:avLst/>
          </a:prstGeom>
          <a:noFill/>
        </p:spPr>
        <p:txBody>
          <a:bodyPr vert="horz" anchor="ctr" anchorCtr="0"/>
          <a:lstStyle>
            <a:lvl1pPr algn="ctr">
              <a:defRPr sz="1200" baseline="0">
                <a:solidFill>
                  <a:schemeClr val="tx2"/>
                </a:solidFill>
                <a:latin typeface="open sans" charset="0"/>
              </a:defRPr>
            </a:lvl1pPr>
          </a:lstStyle>
          <a:p>
            <a:fld id="{3B2D9E96-261A-CE4A-A9E9-753E576C4AC8}" type="slidenum">
              <a:rPr lang="it-IT" smtClean="0"/>
              <a:pPr/>
              <a:t>‹#›</a:t>
            </a:fld>
            <a:endParaRPr lang="it-IT" dirty="0"/>
          </a:p>
        </p:txBody>
      </p:sp>
      <p:sp>
        <p:nvSpPr>
          <p:cNvPr id="8" name="Title Placeholder 1"/>
          <p:cNvSpPr>
            <a:spLocks noGrp="1"/>
          </p:cNvSpPr>
          <p:nvPr>
            <p:ph type="title"/>
          </p:nvPr>
        </p:nvSpPr>
        <p:spPr>
          <a:xfrm>
            <a:off x="610870" y="471600"/>
            <a:ext cx="8995410" cy="834138"/>
          </a:xfrm>
          <a:prstGeom prst="rect">
            <a:avLst/>
          </a:prstGeom>
        </p:spPr>
        <p:txBody>
          <a:bodyPr vert="horz" lIns="0" tIns="0" rIns="0" bIns="0" rtlCol="0" anchor="t" anchorCtr="0">
            <a:normAutofit/>
          </a:bodyPr>
          <a:lstStyle/>
          <a:p>
            <a:r>
              <a:rPr lang="it-IT" dirty="0"/>
              <a:t>Fare clic per modificare titolo</a:t>
            </a:r>
            <a:endParaRPr lang="en-US" dirty="0"/>
          </a:p>
        </p:txBody>
      </p:sp>
    </p:spTree>
    <p:extLst>
      <p:ext uri="{BB962C8B-B14F-4D97-AF65-F5344CB8AC3E}">
        <p14:creationId xmlns:p14="http://schemas.microsoft.com/office/powerpoint/2010/main" val="30916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 name="CasellaDiTesto 2"/>
          <p:cNvSpPr txBox="1"/>
          <p:nvPr userDrawn="1"/>
        </p:nvSpPr>
        <p:spPr>
          <a:xfrm>
            <a:off x="1394460" y="-788670"/>
            <a:ext cx="184731" cy="369332"/>
          </a:xfrm>
          <a:prstGeom prst="rect">
            <a:avLst/>
          </a:prstGeom>
          <a:noFill/>
        </p:spPr>
        <p:txBody>
          <a:bodyPr wrap="none" rtlCol="0">
            <a:spAutoFit/>
          </a:bodyPr>
          <a:lstStyle/>
          <a:p>
            <a:endParaRPr lang="it-IT"/>
          </a:p>
        </p:txBody>
      </p:sp>
      <p:sp>
        <p:nvSpPr>
          <p:cNvPr id="7" name="Content Placeholder 2"/>
          <p:cNvSpPr>
            <a:spLocks noGrp="1"/>
          </p:cNvSpPr>
          <p:nvPr>
            <p:ph idx="1" hasCustomPrompt="1"/>
          </p:nvPr>
        </p:nvSpPr>
        <p:spPr>
          <a:xfrm>
            <a:off x="6869430" y="2636838"/>
            <a:ext cx="3326130" cy="3240000"/>
          </a:xfrm>
          <a:prstGeom prst="rect">
            <a:avLst/>
          </a:prstGeom>
          <a:noFill/>
        </p:spPr>
        <p:txBody>
          <a:bodyPr/>
          <a:lstStyle>
            <a:lvl1pPr>
              <a:defRPr sz="1800" cap="small" baseline="0">
                <a:solidFill>
                  <a:schemeClr val="accent4"/>
                </a:solidFill>
                <a:latin typeface="open sans" charset="0"/>
              </a:defRPr>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None/>
              <a:tabLst/>
              <a:defRPr/>
            </a:pPr>
            <a:r>
              <a:rPr lang="it-IT" dirty="0"/>
              <a:t>Fare clic per modificare il testo dello </a:t>
            </a:r>
          </a:p>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None/>
              <a:tabLst/>
              <a:defRPr/>
            </a:pPr>
            <a:r>
              <a:rPr lang="it-IT" dirty="0"/>
              <a:t>schema</a:t>
            </a:r>
          </a:p>
        </p:txBody>
      </p:sp>
      <p:sp>
        <p:nvSpPr>
          <p:cNvPr id="2" name="Ovale 1"/>
          <p:cNvSpPr>
            <a:spLocks noChangeAspect="1"/>
          </p:cNvSpPr>
          <p:nvPr userDrawn="1"/>
        </p:nvSpPr>
        <p:spPr>
          <a:xfrm>
            <a:off x="9655560" y="6219373"/>
            <a:ext cx="540000" cy="542804"/>
          </a:xfrm>
          <a:prstGeom prst="ellipse">
            <a:avLst/>
          </a:prstGeom>
          <a:solidFill>
            <a:schemeClr val="bg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lide Number Placeholder 6"/>
          <p:cNvSpPr>
            <a:spLocks noGrp="1"/>
          </p:cNvSpPr>
          <p:nvPr>
            <p:ph type="sldNum" sz="quarter" idx="4"/>
          </p:nvPr>
        </p:nvSpPr>
        <p:spPr>
          <a:xfrm>
            <a:off x="9713704" y="6274144"/>
            <a:ext cx="423712" cy="417988"/>
          </a:xfrm>
          <a:prstGeom prst="rect">
            <a:avLst/>
          </a:prstGeom>
          <a:noFill/>
        </p:spPr>
        <p:txBody>
          <a:bodyPr vert="horz" anchor="ctr" anchorCtr="0"/>
          <a:lstStyle>
            <a:lvl1pPr algn="ctr">
              <a:defRPr sz="1200" baseline="0">
                <a:solidFill>
                  <a:schemeClr val="tx2"/>
                </a:solidFill>
                <a:latin typeface="open sans" charset="0"/>
              </a:defRPr>
            </a:lvl1pPr>
          </a:lstStyle>
          <a:p>
            <a:fld id="{3B2D9E96-261A-CE4A-A9E9-753E576C4AC8}" type="slidenum">
              <a:rPr lang="it-IT" smtClean="0"/>
              <a:pPr/>
              <a:t>‹#›</a:t>
            </a:fld>
            <a:endParaRPr lang="it-IT" dirty="0"/>
          </a:p>
        </p:txBody>
      </p:sp>
      <p:sp>
        <p:nvSpPr>
          <p:cNvPr id="8" name="Title Placeholder 1"/>
          <p:cNvSpPr>
            <a:spLocks noGrp="1"/>
          </p:cNvSpPr>
          <p:nvPr>
            <p:ph type="title"/>
          </p:nvPr>
        </p:nvSpPr>
        <p:spPr>
          <a:xfrm>
            <a:off x="610870" y="471600"/>
            <a:ext cx="8995410" cy="834138"/>
          </a:xfrm>
          <a:prstGeom prst="rect">
            <a:avLst/>
          </a:prstGeom>
        </p:spPr>
        <p:txBody>
          <a:bodyPr vert="horz" lIns="0" tIns="0" rIns="0" bIns="0" rtlCol="0" anchor="t" anchorCtr="0">
            <a:normAutofit/>
          </a:bodyPr>
          <a:lstStyle/>
          <a:p>
            <a:r>
              <a:rPr lang="it-IT" dirty="0"/>
              <a:t>Fare clic per modificare titolo</a:t>
            </a:r>
            <a:endParaRPr lang="en-US" dirty="0"/>
          </a:p>
        </p:txBody>
      </p:sp>
    </p:spTree>
    <p:extLst>
      <p:ext uri="{BB962C8B-B14F-4D97-AF65-F5344CB8AC3E}">
        <p14:creationId xmlns:p14="http://schemas.microsoft.com/office/powerpoint/2010/main" val="1592007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 name="CasellaDiTesto 2"/>
          <p:cNvSpPr txBox="1"/>
          <p:nvPr userDrawn="1"/>
        </p:nvSpPr>
        <p:spPr>
          <a:xfrm>
            <a:off x="1394460" y="-788670"/>
            <a:ext cx="184731" cy="369332"/>
          </a:xfrm>
          <a:prstGeom prst="rect">
            <a:avLst/>
          </a:prstGeom>
          <a:noFill/>
        </p:spPr>
        <p:txBody>
          <a:bodyPr wrap="none" rtlCol="0">
            <a:spAutoFit/>
          </a:bodyPr>
          <a:lstStyle/>
          <a:p>
            <a:endParaRPr lang="it-IT"/>
          </a:p>
        </p:txBody>
      </p:sp>
      <p:sp>
        <p:nvSpPr>
          <p:cNvPr id="7" name="Content Placeholder 2"/>
          <p:cNvSpPr>
            <a:spLocks noGrp="1"/>
          </p:cNvSpPr>
          <p:nvPr>
            <p:ph idx="1" hasCustomPrompt="1"/>
          </p:nvPr>
        </p:nvSpPr>
        <p:spPr>
          <a:xfrm>
            <a:off x="1200150" y="2636838"/>
            <a:ext cx="8995410" cy="3240000"/>
          </a:xfrm>
          <a:prstGeom prst="rect">
            <a:avLst/>
          </a:prstGeom>
          <a:noFill/>
        </p:spPr>
        <p:txBody>
          <a:bodyPr/>
          <a:lstStyle>
            <a:lvl1pPr>
              <a:defRPr sz="1800" cap="small" baseline="0">
                <a:solidFill>
                  <a:schemeClr val="accent4"/>
                </a:solidFill>
                <a:latin typeface="open sans" charset="0"/>
              </a:defRPr>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None/>
              <a:tabLst/>
              <a:defRPr/>
            </a:pPr>
            <a:r>
              <a:rPr lang="it-IT" dirty="0"/>
              <a:t>Fare clic per modificare il testo dello </a:t>
            </a:r>
          </a:p>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None/>
              <a:tabLst/>
              <a:defRPr/>
            </a:pPr>
            <a:r>
              <a:rPr lang="it-IT" dirty="0"/>
              <a:t>schema</a:t>
            </a:r>
          </a:p>
        </p:txBody>
      </p:sp>
      <p:sp>
        <p:nvSpPr>
          <p:cNvPr id="2" name="Ovale 1"/>
          <p:cNvSpPr>
            <a:spLocks noChangeAspect="1"/>
          </p:cNvSpPr>
          <p:nvPr userDrawn="1"/>
        </p:nvSpPr>
        <p:spPr>
          <a:xfrm>
            <a:off x="9655560" y="6219373"/>
            <a:ext cx="540000" cy="542804"/>
          </a:xfrm>
          <a:prstGeom prst="ellipse">
            <a:avLst/>
          </a:prstGeom>
          <a:solidFill>
            <a:schemeClr val="bg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lide Number Placeholder 6"/>
          <p:cNvSpPr>
            <a:spLocks noGrp="1"/>
          </p:cNvSpPr>
          <p:nvPr>
            <p:ph type="sldNum" sz="quarter" idx="4"/>
          </p:nvPr>
        </p:nvSpPr>
        <p:spPr>
          <a:xfrm>
            <a:off x="9713704" y="6274144"/>
            <a:ext cx="423712" cy="417988"/>
          </a:xfrm>
          <a:prstGeom prst="rect">
            <a:avLst/>
          </a:prstGeom>
          <a:noFill/>
        </p:spPr>
        <p:txBody>
          <a:bodyPr vert="horz" anchor="ctr" anchorCtr="0"/>
          <a:lstStyle>
            <a:lvl1pPr algn="ctr">
              <a:defRPr sz="1200" baseline="0">
                <a:solidFill>
                  <a:schemeClr val="tx2"/>
                </a:solidFill>
                <a:latin typeface="open sans" charset="0"/>
              </a:defRPr>
            </a:lvl1pPr>
          </a:lstStyle>
          <a:p>
            <a:fld id="{3B2D9E96-261A-CE4A-A9E9-753E576C4AC8}" type="slidenum">
              <a:rPr lang="it-IT" smtClean="0"/>
              <a:pPr/>
              <a:t>‹#›</a:t>
            </a:fld>
            <a:endParaRPr lang="it-IT" dirty="0"/>
          </a:p>
        </p:txBody>
      </p:sp>
      <p:sp>
        <p:nvSpPr>
          <p:cNvPr id="8" name="Title Placeholder 1"/>
          <p:cNvSpPr>
            <a:spLocks noGrp="1"/>
          </p:cNvSpPr>
          <p:nvPr>
            <p:ph type="title"/>
          </p:nvPr>
        </p:nvSpPr>
        <p:spPr>
          <a:xfrm>
            <a:off x="610870" y="471600"/>
            <a:ext cx="8995410" cy="834138"/>
          </a:xfrm>
          <a:prstGeom prst="rect">
            <a:avLst/>
          </a:prstGeom>
        </p:spPr>
        <p:txBody>
          <a:bodyPr vert="horz" lIns="0" tIns="0" rIns="0" bIns="0" rtlCol="0" anchor="t" anchorCtr="0">
            <a:normAutofit/>
          </a:bodyPr>
          <a:lstStyle/>
          <a:p>
            <a:r>
              <a:rPr lang="it-IT" dirty="0"/>
              <a:t>Fare clic per modificare titolo</a:t>
            </a:r>
            <a:endParaRPr lang="en-US" dirty="0"/>
          </a:p>
        </p:txBody>
      </p:sp>
    </p:spTree>
    <p:extLst>
      <p:ext uri="{BB962C8B-B14F-4D97-AF65-F5344CB8AC3E}">
        <p14:creationId xmlns:p14="http://schemas.microsoft.com/office/powerpoint/2010/main" val="165047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 name="CasellaDiTesto 2"/>
          <p:cNvSpPr txBox="1"/>
          <p:nvPr userDrawn="1"/>
        </p:nvSpPr>
        <p:spPr>
          <a:xfrm>
            <a:off x="1394460" y="-788670"/>
            <a:ext cx="184731" cy="369332"/>
          </a:xfrm>
          <a:prstGeom prst="rect">
            <a:avLst/>
          </a:prstGeom>
          <a:noFill/>
        </p:spPr>
        <p:txBody>
          <a:bodyPr wrap="none" rtlCol="0">
            <a:spAutoFit/>
          </a:bodyPr>
          <a:lstStyle/>
          <a:p>
            <a:endParaRPr lang="it-IT"/>
          </a:p>
        </p:txBody>
      </p:sp>
      <p:sp>
        <p:nvSpPr>
          <p:cNvPr id="7" name="Content Placeholder 2"/>
          <p:cNvSpPr>
            <a:spLocks noGrp="1"/>
          </p:cNvSpPr>
          <p:nvPr>
            <p:ph idx="1" hasCustomPrompt="1"/>
          </p:nvPr>
        </p:nvSpPr>
        <p:spPr>
          <a:xfrm>
            <a:off x="8301318" y="2636838"/>
            <a:ext cx="1894242" cy="3240000"/>
          </a:xfrm>
          <a:prstGeom prst="rect">
            <a:avLst/>
          </a:prstGeom>
          <a:noFill/>
        </p:spPr>
        <p:txBody>
          <a:bodyPr/>
          <a:lstStyle>
            <a:lvl1pPr>
              <a:defRPr sz="1800" cap="small" baseline="0">
                <a:solidFill>
                  <a:schemeClr val="accent4"/>
                </a:solidFill>
                <a:latin typeface="open sans" charset="0"/>
              </a:defRPr>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None/>
              <a:tabLst/>
              <a:defRPr/>
            </a:pPr>
            <a:r>
              <a:rPr lang="it-IT" dirty="0"/>
              <a:t>Fare clic per modificare il testo dello </a:t>
            </a:r>
          </a:p>
          <a:p>
            <a:pPr marL="182880" marR="0" lvl="0" indent="-182880" algn="l" defTabSz="914400" rtl="0" eaLnBrk="1" fontAlgn="auto" latinLnBrk="0" hangingPunct="1">
              <a:lnSpc>
                <a:spcPct val="100000"/>
              </a:lnSpc>
              <a:spcBef>
                <a:spcPts val="900"/>
              </a:spcBef>
              <a:spcAft>
                <a:spcPts val="0"/>
              </a:spcAft>
              <a:buClr>
                <a:schemeClr val="tx1">
                  <a:lumMod val="85000"/>
                  <a:lumOff val="15000"/>
                </a:schemeClr>
              </a:buClr>
              <a:buSzTx/>
              <a:buFont typeface="Garamond" pitchFamily="18" charset="0"/>
              <a:buNone/>
              <a:tabLst/>
              <a:defRPr/>
            </a:pPr>
            <a:r>
              <a:rPr lang="it-IT" dirty="0"/>
              <a:t>schema</a:t>
            </a:r>
          </a:p>
        </p:txBody>
      </p:sp>
      <p:sp>
        <p:nvSpPr>
          <p:cNvPr id="2" name="Ovale 1"/>
          <p:cNvSpPr>
            <a:spLocks noChangeAspect="1"/>
          </p:cNvSpPr>
          <p:nvPr userDrawn="1"/>
        </p:nvSpPr>
        <p:spPr>
          <a:xfrm>
            <a:off x="9655560" y="6219373"/>
            <a:ext cx="540000" cy="542804"/>
          </a:xfrm>
          <a:prstGeom prst="ellipse">
            <a:avLst/>
          </a:prstGeom>
          <a:solidFill>
            <a:schemeClr val="bg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lide Number Placeholder 6"/>
          <p:cNvSpPr>
            <a:spLocks noGrp="1"/>
          </p:cNvSpPr>
          <p:nvPr>
            <p:ph type="sldNum" sz="quarter" idx="4"/>
          </p:nvPr>
        </p:nvSpPr>
        <p:spPr>
          <a:xfrm>
            <a:off x="9713704" y="6274144"/>
            <a:ext cx="423712" cy="417988"/>
          </a:xfrm>
          <a:prstGeom prst="rect">
            <a:avLst/>
          </a:prstGeom>
          <a:noFill/>
        </p:spPr>
        <p:txBody>
          <a:bodyPr vert="horz" anchor="ctr" anchorCtr="0"/>
          <a:lstStyle>
            <a:lvl1pPr algn="ctr">
              <a:defRPr sz="1200" baseline="0">
                <a:solidFill>
                  <a:schemeClr val="tx2"/>
                </a:solidFill>
                <a:latin typeface="open sans" charset="0"/>
              </a:defRPr>
            </a:lvl1pPr>
          </a:lstStyle>
          <a:p>
            <a:fld id="{3B2D9E96-261A-CE4A-A9E9-753E576C4AC8}" type="slidenum">
              <a:rPr lang="it-IT" smtClean="0"/>
              <a:pPr/>
              <a:t>‹#›</a:t>
            </a:fld>
            <a:endParaRPr lang="it-IT" dirty="0"/>
          </a:p>
        </p:txBody>
      </p:sp>
      <p:sp>
        <p:nvSpPr>
          <p:cNvPr id="8" name="Title Placeholder 1"/>
          <p:cNvSpPr>
            <a:spLocks noGrp="1"/>
          </p:cNvSpPr>
          <p:nvPr>
            <p:ph type="title"/>
          </p:nvPr>
        </p:nvSpPr>
        <p:spPr>
          <a:xfrm>
            <a:off x="610870" y="471600"/>
            <a:ext cx="8995410" cy="834138"/>
          </a:xfrm>
          <a:prstGeom prst="rect">
            <a:avLst/>
          </a:prstGeom>
        </p:spPr>
        <p:txBody>
          <a:bodyPr vert="horz" lIns="0" tIns="0" rIns="0" bIns="0" rtlCol="0" anchor="t" anchorCtr="0">
            <a:normAutofit/>
          </a:bodyPr>
          <a:lstStyle/>
          <a:p>
            <a:r>
              <a:rPr lang="it-IT" dirty="0"/>
              <a:t>Fare clic per modificare titolo</a:t>
            </a:r>
            <a:endParaRPr lang="en-US" dirty="0"/>
          </a:p>
        </p:txBody>
      </p:sp>
    </p:spTree>
    <p:extLst>
      <p:ext uri="{BB962C8B-B14F-4D97-AF65-F5344CB8AC3E}">
        <p14:creationId xmlns:p14="http://schemas.microsoft.com/office/powerpoint/2010/main" val="2189038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Google Shape;29;p2"/>
          <p:cNvSpPr/>
          <p:nvPr userDrawn="1"/>
        </p:nvSpPr>
        <p:spPr>
          <a:xfrm>
            <a:off x="-1" y="0"/>
            <a:ext cx="12187261" cy="6858000"/>
          </a:xfrm>
          <a:prstGeom prst="rect">
            <a:avLst/>
          </a:prstGeom>
          <a:solidFill>
            <a:schemeClr val="bg1">
              <a:lumMod val="95000"/>
            </a:schemeClr>
          </a:solidFill>
          <a:ln>
            <a:noFill/>
          </a:ln>
        </p:spPr>
        <p:txBody>
          <a:bodyPr spcFirstLastPara="1" wrap="square" lIns="120404" tIns="120404" rIns="120404" bIns="120404" anchor="ctr" anchorCtr="0">
            <a:noAutofit/>
          </a:bodyPr>
          <a:lstStyle/>
          <a:p>
            <a:pPr marL="0" lvl="0" indent="0" algn="l" rtl="0">
              <a:spcBef>
                <a:spcPts val="0"/>
              </a:spcBef>
              <a:spcAft>
                <a:spcPts val="0"/>
              </a:spcAft>
              <a:buNone/>
            </a:pPr>
            <a:endParaRPr sz="2459"/>
          </a:p>
        </p:txBody>
      </p:sp>
      <p:pic>
        <p:nvPicPr>
          <p:cNvPr id="8" name="Immagin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33"/>
            <a:ext cx="12187261" cy="6855334"/>
          </a:xfrm>
          <a:prstGeom prst="rect">
            <a:avLst/>
          </a:prstGeom>
        </p:spPr>
      </p:pic>
      <p:sp>
        <p:nvSpPr>
          <p:cNvPr id="51" name="Title Placeholder 1"/>
          <p:cNvSpPr>
            <a:spLocks noGrp="1"/>
          </p:cNvSpPr>
          <p:nvPr>
            <p:ph type="title"/>
          </p:nvPr>
        </p:nvSpPr>
        <p:spPr>
          <a:xfrm>
            <a:off x="360000" y="4697730"/>
            <a:ext cx="11473200" cy="834138"/>
          </a:xfrm>
          <a:prstGeom prst="rect">
            <a:avLst/>
          </a:prstGeom>
        </p:spPr>
        <p:txBody>
          <a:bodyPr vert="horz" lIns="0" tIns="0" rIns="0" bIns="0" rtlCol="0" anchor="t" anchorCtr="0">
            <a:normAutofit/>
          </a:bodyPr>
          <a:lstStyle/>
          <a:p>
            <a:r>
              <a:rPr lang="it-IT" dirty="0"/>
              <a:t>Titolo per copertina</a:t>
            </a:r>
            <a:endParaRPr lang="en-US" dirty="0"/>
          </a:p>
        </p:txBody>
      </p:sp>
    </p:spTree>
    <p:extLst>
      <p:ext uri="{BB962C8B-B14F-4D97-AF65-F5344CB8AC3E}">
        <p14:creationId xmlns:p14="http://schemas.microsoft.com/office/powerpoint/2010/main" val="1724008168"/>
      </p:ext>
    </p:extLst>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ctr" defTabSz="903194" rtl="0" eaLnBrk="1" latinLnBrk="0" hangingPunct="1">
        <a:lnSpc>
          <a:spcPct val="90000"/>
        </a:lnSpc>
        <a:spcBef>
          <a:spcPct val="0"/>
        </a:spcBef>
        <a:buNone/>
        <a:defRPr lang="en-US" sz="4500" b="0" i="0" kern="1200" cap="none" spc="98" baseline="0" dirty="0">
          <a:solidFill>
            <a:schemeClr val="accent6"/>
          </a:solidFill>
          <a:effectLst/>
          <a:latin typeface="Open Sans Semibold" charset="0"/>
          <a:ea typeface="American Typewriter" charset="0"/>
          <a:cs typeface="American Typewriter" charset="0"/>
        </a:defRPr>
      </a:lvl1pPr>
    </p:titleStyle>
    <p:bodyStyle>
      <a:lvl1pPr marL="180639" indent="-180639" algn="l" defTabSz="903194" rtl="0" eaLnBrk="1" latinLnBrk="0" hangingPunct="1">
        <a:lnSpc>
          <a:spcPct val="100000"/>
        </a:lnSpc>
        <a:spcBef>
          <a:spcPts val="889"/>
        </a:spcBef>
        <a:spcAft>
          <a:spcPts val="0"/>
        </a:spcAft>
        <a:buClr>
          <a:schemeClr val="tx1">
            <a:lumMod val="85000"/>
            <a:lumOff val="15000"/>
          </a:schemeClr>
        </a:buClr>
        <a:buFont typeface="Garamond" pitchFamily="18" charset="0"/>
        <a:buChar char="◦"/>
        <a:defRPr sz="1778" b="0" i="0" kern="1200">
          <a:solidFill>
            <a:schemeClr val="accent5"/>
          </a:solidFill>
          <a:latin typeface="Bookman Old Style" charset="0"/>
          <a:ea typeface="Bookman Old Style" charset="0"/>
          <a:cs typeface="Bookman Old Style" charset="0"/>
        </a:defRPr>
      </a:lvl1pPr>
      <a:lvl2pPr marL="451597"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581" b="0" i="0" kern="1200">
          <a:solidFill>
            <a:schemeClr val="accent5"/>
          </a:solidFill>
          <a:latin typeface="Bookman Old Style" charset="0"/>
          <a:ea typeface="Bookman Old Style" charset="0"/>
          <a:cs typeface="Bookman Old Style" charset="0"/>
        </a:defRPr>
      </a:lvl2pPr>
      <a:lvl3pPr marL="722555"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3pPr>
      <a:lvl4pPr marL="993513"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4pPr>
      <a:lvl5pPr marL="1264471"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5pPr>
      <a:lvl6pPr marL="1580392"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6pPr>
      <a:lvl7pPr marL="1876716"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7pPr>
      <a:lvl8pPr marL="2173039"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8pPr>
      <a:lvl9pPr marL="2469363"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9pPr>
    </p:bodyStyle>
    <p:otherStyle>
      <a:defPPr>
        <a:defRPr lang="en-US"/>
      </a:defPPr>
      <a:lvl1pPr marL="0" algn="l" defTabSz="903194" rtl="0" eaLnBrk="1" latinLnBrk="0" hangingPunct="1">
        <a:defRPr sz="1778" kern="1200">
          <a:solidFill>
            <a:schemeClr val="tx1"/>
          </a:solidFill>
          <a:latin typeface="+mn-lt"/>
          <a:ea typeface="+mn-ea"/>
          <a:cs typeface="+mn-cs"/>
        </a:defRPr>
      </a:lvl1pPr>
      <a:lvl2pPr marL="451597" algn="l" defTabSz="903194" rtl="0" eaLnBrk="1" latinLnBrk="0" hangingPunct="1">
        <a:defRPr sz="1778" kern="1200">
          <a:solidFill>
            <a:schemeClr val="tx1"/>
          </a:solidFill>
          <a:latin typeface="+mn-lt"/>
          <a:ea typeface="+mn-ea"/>
          <a:cs typeface="+mn-cs"/>
        </a:defRPr>
      </a:lvl2pPr>
      <a:lvl3pPr marL="903194" algn="l" defTabSz="903194" rtl="0" eaLnBrk="1" latinLnBrk="0" hangingPunct="1">
        <a:defRPr sz="1778" kern="1200">
          <a:solidFill>
            <a:schemeClr val="tx1"/>
          </a:solidFill>
          <a:latin typeface="+mn-lt"/>
          <a:ea typeface="+mn-ea"/>
          <a:cs typeface="+mn-cs"/>
        </a:defRPr>
      </a:lvl3pPr>
      <a:lvl4pPr marL="1354791" algn="l" defTabSz="903194" rtl="0" eaLnBrk="1" latinLnBrk="0" hangingPunct="1">
        <a:defRPr sz="1778" kern="1200">
          <a:solidFill>
            <a:schemeClr val="tx1"/>
          </a:solidFill>
          <a:latin typeface="+mn-lt"/>
          <a:ea typeface="+mn-ea"/>
          <a:cs typeface="+mn-cs"/>
        </a:defRPr>
      </a:lvl4pPr>
      <a:lvl5pPr marL="1806388" algn="l" defTabSz="903194" rtl="0" eaLnBrk="1" latinLnBrk="0" hangingPunct="1">
        <a:defRPr sz="1778" kern="1200">
          <a:solidFill>
            <a:schemeClr val="tx1"/>
          </a:solidFill>
          <a:latin typeface="+mn-lt"/>
          <a:ea typeface="+mn-ea"/>
          <a:cs typeface="+mn-cs"/>
        </a:defRPr>
      </a:lvl5pPr>
      <a:lvl6pPr marL="2257985" algn="l" defTabSz="903194" rtl="0" eaLnBrk="1" latinLnBrk="0" hangingPunct="1">
        <a:defRPr sz="1778" kern="1200">
          <a:solidFill>
            <a:schemeClr val="tx1"/>
          </a:solidFill>
          <a:latin typeface="+mn-lt"/>
          <a:ea typeface="+mn-ea"/>
          <a:cs typeface="+mn-cs"/>
        </a:defRPr>
      </a:lvl6pPr>
      <a:lvl7pPr marL="2709582" algn="l" defTabSz="903194" rtl="0" eaLnBrk="1" latinLnBrk="0" hangingPunct="1">
        <a:defRPr sz="1778" kern="1200">
          <a:solidFill>
            <a:schemeClr val="tx1"/>
          </a:solidFill>
          <a:latin typeface="+mn-lt"/>
          <a:ea typeface="+mn-ea"/>
          <a:cs typeface="+mn-cs"/>
        </a:defRPr>
      </a:lvl7pPr>
      <a:lvl8pPr marL="3161180" algn="l" defTabSz="903194" rtl="0" eaLnBrk="1" latinLnBrk="0" hangingPunct="1">
        <a:defRPr sz="1778" kern="1200">
          <a:solidFill>
            <a:schemeClr val="tx1"/>
          </a:solidFill>
          <a:latin typeface="+mn-lt"/>
          <a:ea typeface="+mn-ea"/>
          <a:cs typeface="+mn-cs"/>
        </a:defRPr>
      </a:lvl8pPr>
      <a:lvl9pPr marL="3612777" algn="l" defTabSz="903194" rtl="0" eaLnBrk="1" latinLnBrk="0" hangingPunct="1">
        <a:defRPr sz="1778"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Immagin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33"/>
            <a:ext cx="12187260" cy="6855333"/>
          </a:xfrm>
          <a:prstGeom prst="rect">
            <a:avLst/>
          </a:prstGeom>
        </p:spPr>
      </p:pic>
      <p:sp>
        <p:nvSpPr>
          <p:cNvPr id="17" name="Title Placeholder 1"/>
          <p:cNvSpPr>
            <a:spLocks noGrp="1"/>
          </p:cNvSpPr>
          <p:nvPr>
            <p:ph type="title"/>
          </p:nvPr>
        </p:nvSpPr>
        <p:spPr>
          <a:xfrm>
            <a:off x="610870" y="470321"/>
            <a:ext cx="8995410" cy="834138"/>
          </a:xfrm>
          <a:prstGeom prst="rect">
            <a:avLst/>
          </a:prstGeom>
        </p:spPr>
        <p:txBody>
          <a:bodyPr vert="horz" lIns="0" tIns="0" rIns="0" bIns="0" rtlCol="0" anchor="t" anchorCtr="0">
            <a:normAutofit/>
          </a:bodyPr>
          <a:lstStyle/>
          <a:p>
            <a:r>
              <a:rPr lang="it-IT" dirty="0"/>
              <a:t>Fare clic per modificare titolo</a:t>
            </a:r>
            <a:endParaRPr lang="en-US" dirty="0"/>
          </a:p>
        </p:txBody>
      </p:sp>
    </p:spTree>
    <p:extLst>
      <p:ext uri="{BB962C8B-B14F-4D97-AF65-F5344CB8AC3E}">
        <p14:creationId xmlns:p14="http://schemas.microsoft.com/office/powerpoint/2010/main" val="867671476"/>
      </p:ext>
    </p:extLst>
  </p:cSld>
  <p:clrMap bg1="lt1" tx1="dk1" bg2="lt2" tx2="dk2" accent1="accent1" accent2="accent2" accent3="accent3" accent4="accent4" accent5="accent5" accent6="accent6" hlink="hlink" folHlink="folHlink"/>
  <p:sldLayoutIdLst>
    <p:sldLayoutId id="2147483703" r:id="rId1"/>
  </p:sldLayoutIdLst>
  <p:hf hdr="0" ftr="0" dt="0"/>
  <p:txStyles>
    <p:titleStyle>
      <a:lvl1pPr algn="l" defTabSz="903194" rtl="0" eaLnBrk="1" latinLnBrk="0" hangingPunct="1">
        <a:lnSpc>
          <a:spcPct val="90000"/>
        </a:lnSpc>
        <a:spcBef>
          <a:spcPct val="0"/>
        </a:spcBef>
        <a:buNone/>
        <a:defRPr lang="en-US" sz="3500" b="0" i="0" kern="1200" cap="none" spc="98" baseline="0" dirty="0">
          <a:solidFill>
            <a:schemeClr val="accent4"/>
          </a:solidFill>
          <a:effectLst/>
          <a:latin typeface="Open Sans" charset="0"/>
          <a:ea typeface="American Typewriter" charset="0"/>
          <a:cs typeface="American Typewriter" charset="0"/>
        </a:defRPr>
      </a:lvl1pPr>
    </p:titleStyle>
    <p:bodyStyle>
      <a:lvl1pPr marL="180639" indent="-180639" algn="l" defTabSz="903194" rtl="0" eaLnBrk="1" latinLnBrk="0" hangingPunct="1">
        <a:lnSpc>
          <a:spcPct val="100000"/>
        </a:lnSpc>
        <a:spcBef>
          <a:spcPts val="889"/>
        </a:spcBef>
        <a:spcAft>
          <a:spcPts val="0"/>
        </a:spcAft>
        <a:buClr>
          <a:schemeClr val="tx1">
            <a:lumMod val="85000"/>
            <a:lumOff val="15000"/>
          </a:schemeClr>
        </a:buClr>
        <a:buFont typeface="Garamond" pitchFamily="18" charset="0"/>
        <a:buChar char="◦"/>
        <a:defRPr sz="1778" b="0" i="0" kern="1200">
          <a:solidFill>
            <a:schemeClr val="accent5"/>
          </a:solidFill>
          <a:latin typeface="Bookman Old Style" charset="0"/>
          <a:ea typeface="Bookman Old Style" charset="0"/>
          <a:cs typeface="Bookman Old Style" charset="0"/>
        </a:defRPr>
      </a:lvl1pPr>
      <a:lvl2pPr marL="451597"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581" b="0" i="0" kern="1200">
          <a:solidFill>
            <a:schemeClr val="accent5"/>
          </a:solidFill>
          <a:latin typeface="Bookman Old Style" charset="0"/>
          <a:ea typeface="Bookman Old Style" charset="0"/>
          <a:cs typeface="Bookman Old Style" charset="0"/>
        </a:defRPr>
      </a:lvl2pPr>
      <a:lvl3pPr marL="722555"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3pPr>
      <a:lvl4pPr marL="993513"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4pPr>
      <a:lvl5pPr marL="1264471"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5pPr>
      <a:lvl6pPr marL="1580392"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6pPr>
      <a:lvl7pPr marL="1876716"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7pPr>
      <a:lvl8pPr marL="2173039"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8pPr>
      <a:lvl9pPr marL="2469363"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9pPr>
    </p:bodyStyle>
    <p:otherStyle>
      <a:defPPr>
        <a:defRPr lang="en-US"/>
      </a:defPPr>
      <a:lvl1pPr marL="0" algn="l" defTabSz="903194" rtl="0" eaLnBrk="1" latinLnBrk="0" hangingPunct="1">
        <a:defRPr sz="1778" kern="1200">
          <a:solidFill>
            <a:schemeClr val="tx1"/>
          </a:solidFill>
          <a:latin typeface="+mn-lt"/>
          <a:ea typeface="+mn-ea"/>
          <a:cs typeface="+mn-cs"/>
        </a:defRPr>
      </a:lvl1pPr>
      <a:lvl2pPr marL="451597" algn="l" defTabSz="903194" rtl="0" eaLnBrk="1" latinLnBrk="0" hangingPunct="1">
        <a:defRPr sz="1778" kern="1200">
          <a:solidFill>
            <a:schemeClr val="tx1"/>
          </a:solidFill>
          <a:latin typeface="+mn-lt"/>
          <a:ea typeface="+mn-ea"/>
          <a:cs typeface="+mn-cs"/>
        </a:defRPr>
      </a:lvl2pPr>
      <a:lvl3pPr marL="903194" algn="l" defTabSz="903194" rtl="0" eaLnBrk="1" latinLnBrk="0" hangingPunct="1">
        <a:defRPr sz="1778" kern="1200">
          <a:solidFill>
            <a:schemeClr val="tx1"/>
          </a:solidFill>
          <a:latin typeface="+mn-lt"/>
          <a:ea typeface="+mn-ea"/>
          <a:cs typeface="+mn-cs"/>
        </a:defRPr>
      </a:lvl3pPr>
      <a:lvl4pPr marL="1354791" algn="l" defTabSz="903194" rtl="0" eaLnBrk="1" latinLnBrk="0" hangingPunct="1">
        <a:defRPr sz="1778" kern="1200">
          <a:solidFill>
            <a:schemeClr val="tx1"/>
          </a:solidFill>
          <a:latin typeface="+mn-lt"/>
          <a:ea typeface="+mn-ea"/>
          <a:cs typeface="+mn-cs"/>
        </a:defRPr>
      </a:lvl4pPr>
      <a:lvl5pPr marL="1806388" algn="l" defTabSz="903194" rtl="0" eaLnBrk="1" latinLnBrk="0" hangingPunct="1">
        <a:defRPr sz="1778" kern="1200">
          <a:solidFill>
            <a:schemeClr val="tx1"/>
          </a:solidFill>
          <a:latin typeface="+mn-lt"/>
          <a:ea typeface="+mn-ea"/>
          <a:cs typeface="+mn-cs"/>
        </a:defRPr>
      </a:lvl5pPr>
      <a:lvl6pPr marL="2257985" algn="l" defTabSz="903194" rtl="0" eaLnBrk="1" latinLnBrk="0" hangingPunct="1">
        <a:defRPr sz="1778" kern="1200">
          <a:solidFill>
            <a:schemeClr val="tx1"/>
          </a:solidFill>
          <a:latin typeface="+mn-lt"/>
          <a:ea typeface="+mn-ea"/>
          <a:cs typeface="+mn-cs"/>
        </a:defRPr>
      </a:lvl6pPr>
      <a:lvl7pPr marL="2709582" algn="l" defTabSz="903194" rtl="0" eaLnBrk="1" latinLnBrk="0" hangingPunct="1">
        <a:defRPr sz="1778" kern="1200">
          <a:solidFill>
            <a:schemeClr val="tx1"/>
          </a:solidFill>
          <a:latin typeface="+mn-lt"/>
          <a:ea typeface="+mn-ea"/>
          <a:cs typeface="+mn-cs"/>
        </a:defRPr>
      </a:lvl7pPr>
      <a:lvl8pPr marL="3161180" algn="l" defTabSz="903194" rtl="0" eaLnBrk="1" latinLnBrk="0" hangingPunct="1">
        <a:defRPr sz="1778" kern="1200">
          <a:solidFill>
            <a:schemeClr val="tx1"/>
          </a:solidFill>
          <a:latin typeface="+mn-lt"/>
          <a:ea typeface="+mn-ea"/>
          <a:cs typeface="+mn-cs"/>
        </a:defRPr>
      </a:lvl8pPr>
      <a:lvl9pPr marL="3612777" algn="l" defTabSz="903194" rtl="0" eaLnBrk="1" latinLnBrk="0" hangingPunct="1">
        <a:defRPr sz="1778"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Immagin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33"/>
            <a:ext cx="12187260" cy="6855333"/>
          </a:xfrm>
          <a:prstGeom prst="rect">
            <a:avLst/>
          </a:prstGeom>
        </p:spPr>
      </p:pic>
      <p:sp>
        <p:nvSpPr>
          <p:cNvPr id="17" name="Title Placeholder 1"/>
          <p:cNvSpPr>
            <a:spLocks noGrp="1"/>
          </p:cNvSpPr>
          <p:nvPr>
            <p:ph type="title"/>
          </p:nvPr>
        </p:nvSpPr>
        <p:spPr>
          <a:xfrm>
            <a:off x="610870" y="470321"/>
            <a:ext cx="8995410" cy="834138"/>
          </a:xfrm>
          <a:prstGeom prst="rect">
            <a:avLst/>
          </a:prstGeom>
        </p:spPr>
        <p:txBody>
          <a:bodyPr vert="horz" lIns="0" tIns="0" rIns="0" bIns="0" rtlCol="0" anchor="t" anchorCtr="0">
            <a:normAutofit/>
          </a:bodyPr>
          <a:lstStyle/>
          <a:p>
            <a:r>
              <a:rPr lang="it-IT" dirty="0"/>
              <a:t>Fare clic per modificare titolo</a:t>
            </a:r>
            <a:endParaRPr lang="en-US" dirty="0"/>
          </a:p>
        </p:txBody>
      </p:sp>
    </p:spTree>
    <p:extLst>
      <p:ext uri="{BB962C8B-B14F-4D97-AF65-F5344CB8AC3E}">
        <p14:creationId xmlns:p14="http://schemas.microsoft.com/office/powerpoint/2010/main" val="364637594"/>
      </p:ext>
    </p:extLst>
  </p:cSld>
  <p:clrMap bg1="lt1" tx1="dk1" bg2="lt2" tx2="dk2" accent1="accent1" accent2="accent2" accent3="accent3" accent4="accent4" accent5="accent5" accent6="accent6" hlink="hlink" folHlink="folHlink"/>
  <p:sldLayoutIdLst>
    <p:sldLayoutId id="2147483705" r:id="rId1"/>
  </p:sldLayoutIdLst>
  <p:hf hdr="0" ftr="0" dt="0"/>
  <p:txStyles>
    <p:titleStyle>
      <a:lvl1pPr algn="l" defTabSz="903194" rtl="0" eaLnBrk="1" latinLnBrk="0" hangingPunct="1">
        <a:lnSpc>
          <a:spcPct val="90000"/>
        </a:lnSpc>
        <a:spcBef>
          <a:spcPct val="0"/>
        </a:spcBef>
        <a:buNone/>
        <a:defRPr lang="en-US" sz="3500" b="0" i="0" kern="1200" cap="none" spc="98" baseline="0" dirty="0">
          <a:solidFill>
            <a:schemeClr val="accent4"/>
          </a:solidFill>
          <a:effectLst/>
          <a:latin typeface="Open Sans" charset="0"/>
          <a:ea typeface="American Typewriter" charset="0"/>
          <a:cs typeface="American Typewriter" charset="0"/>
        </a:defRPr>
      </a:lvl1pPr>
    </p:titleStyle>
    <p:bodyStyle>
      <a:lvl1pPr marL="180639" indent="-180639" algn="l" defTabSz="903194" rtl="0" eaLnBrk="1" latinLnBrk="0" hangingPunct="1">
        <a:lnSpc>
          <a:spcPct val="100000"/>
        </a:lnSpc>
        <a:spcBef>
          <a:spcPts val="889"/>
        </a:spcBef>
        <a:spcAft>
          <a:spcPts val="0"/>
        </a:spcAft>
        <a:buClr>
          <a:schemeClr val="tx1">
            <a:lumMod val="85000"/>
            <a:lumOff val="15000"/>
          </a:schemeClr>
        </a:buClr>
        <a:buFont typeface="Garamond" pitchFamily="18" charset="0"/>
        <a:buChar char="◦"/>
        <a:defRPr sz="1778" b="0" i="0" kern="1200">
          <a:solidFill>
            <a:schemeClr val="accent5"/>
          </a:solidFill>
          <a:latin typeface="Bookman Old Style" charset="0"/>
          <a:ea typeface="Bookman Old Style" charset="0"/>
          <a:cs typeface="Bookman Old Style" charset="0"/>
        </a:defRPr>
      </a:lvl1pPr>
      <a:lvl2pPr marL="451597"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581" b="0" i="0" kern="1200">
          <a:solidFill>
            <a:schemeClr val="accent5"/>
          </a:solidFill>
          <a:latin typeface="Bookman Old Style" charset="0"/>
          <a:ea typeface="Bookman Old Style" charset="0"/>
          <a:cs typeface="Bookman Old Style" charset="0"/>
        </a:defRPr>
      </a:lvl2pPr>
      <a:lvl3pPr marL="722555"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3pPr>
      <a:lvl4pPr marL="993513"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4pPr>
      <a:lvl5pPr marL="1264471"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5pPr>
      <a:lvl6pPr marL="1580392"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6pPr>
      <a:lvl7pPr marL="1876716"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7pPr>
      <a:lvl8pPr marL="2173039"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8pPr>
      <a:lvl9pPr marL="2469363"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9pPr>
    </p:bodyStyle>
    <p:otherStyle>
      <a:defPPr>
        <a:defRPr lang="en-US"/>
      </a:defPPr>
      <a:lvl1pPr marL="0" algn="l" defTabSz="903194" rtl="0" eaLnBrk="1" latinLnBrk="0" hangingPunct="1">
        <a:defRPr sz="1778" kern="1200">
          <a:solidFill>
            <a:schemeClr val="tx1"/>
          </a:solidFill>
          <a:latin typeface="+mn-lt"/>
          <a:ea typeface="+mn-ea"/>
          <a:cs typeface="+mn-cs"/>
        </a:defRPr>
      </a:lvl1pPr>
      <a:lvl2pPr marL="451597" algn="l" defTabSz="903194" rtl="0" eaLnBrk="1" latinLnBrk="0" hangingPunct="1">
        <a:defRPr sz="1778" kern="1200">
          <a:solidFill>
            <a:schemeClr val="tx1"/>
          </a:solidFill>
          <a:latin typeface="+mn-lt"/>
          <a:ea typeface="+mn-ea"/>
          <a:cs typeface="+mn-cs"/>
        </a:defRPr>
      </a:lvl2pPr>
      <a:lvl3pPr marL="903194" algn="l" defTabSz="903194" rtl="0" eaLnBrk="1" latinLnBrk="0" hangingPunct="1">
        <a:defRPr sz="1778" kern="1200">
          <a:solidFill>
            <a:schemeClr val="tx1"/>
          </a:solidFill>
          <a:latin typeface="+mn-lt"/>
          <a:ea typeface="+mn-ea"/>
          <a:cs typeface="+mn-cs"/>
        </a:defRPr>
      </a:lvl3pPr>
      <a:lvl4pPr marL="1354791" algn="l" defTabSz="903194" rtl="0" eaLnBrk="1" latinLnBrk="0" hangingPunct="1">
        <a:defRPr sz="1778" kern="1200">
          <a:solidFill>
            <a:schemeClr val="tx1"/>
          </a:solidFill>
          <a:latin typeface="+mn-lt"/>
          <a:ea typeface="+mn-ea"/>
          <a:cs typeface="+mn-cs"/>
        </a:defRPr>
      </a:lvl4pPr>
      <a:lvl5pPr marL="1806388" algn="l" defTabSz="903194" rtl="0" eaLnBrk="1" latinLnBrk="0" hangingPunct="1">
        <a:defRPr sz="1778" kern="1200">
          <a:solidFill>
            <a:schemeClr val="tx1"/>
          </a:solidFill>
          <a:latin typeface="+mn-lt"/>
          <a:ea typeface="+mn-ea"/>
          <a:cs typeface="+mn-cs"/>
        </a:defRPr>
      </a:lvl5pPr>
      <a:lvl6pPr marL="2257985" algn="l" defTabSz="903194" rtl="0" eaLnBrk="1" latinLnBrk="0" hangingPunct="1">
        <a:defRPr sz="1778" kern="1200">
          <a:solidFill>
            <a:schemeClr val="tx1"/>
          </a:solidFill>
          <a:latin typeface="+mn-lt"/>
          <a:ea typeface="+mn-ea"/>
          <a:cs typeface="+mn-cs"/>
        </a:defRPr>
      </a:lvl6pPr>
      <a:lvl7pPr marL="2709582" algn="l" defTabSz="903194" rtl="0" eaLnBrk="1" latinLnBrk="0" hangingPunct="1">
        <a:defRPr sz="1778" kern="1200">
          <a:solidFill>
            <a:schemeClr val="tx1"/>
          </a:solidFill>
          <a:latin typeface="+mn-lt"/>
          <a:ea typeface="+mn-ea"/>
          <a:cs typeface="+mn-cs"/>
        </a:defRPr>
      </a:lvl7pPr>
      <a:lvl8pPr marL="3161180" algn="l" defTabSz="903194" rtl="0" eaLnBrk="1" latinLnBrk="0" hangingPunct="1">
        <a:defRPr sz="1778" kern="1200">
          <a:solidFill>
            <a:schemeClr val="tx1"/>
          </a:solidFill>
          <a:latin typeface="+mn-lt"/>
          <a:ea typeface="+mn-ea"/>
          <a:cs typeface="+mn-cs"/>
        </a:defRPr>
      </a:lvl8pPr>
      <a:lvl9pPr marL="3612777" algn="l" defTabSz="903194" rtl="0" eaLnBrk="1" latinLnBrk="0" hangingPunct="1">
        <a:defRPr sz="1778"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Immagin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33"/>
            <a:ext cx="12187260" cy="6855333"/>
          </a:xfrm>
          <a:prstGeom prst="rect">
            <a:avLst/>
          </a:prstGeom>
        </p:spPr>
      </p:pic>
      <p:sp>
        <p:nvSpPr>
          <p:cNvPr id="18" name="Title Placeholder 1"/>
          <p:cNvSpPr>
            <a:spLocks noGrp="1"/>
          </p:cNvSpPr>
          <p:nvPr>
            <p:ph type="title"/>
          </p:nvPr>
        </p:nvSpPr>
        <p:spPr>
          <a:xfrm>
            <a:off x="610870" y="470321"/>
            <a:ext cx="8995410" cy="834138"/>
          </a:xfrm>
          <a:prstGeom prst="rect">
            <a:avLst/>
          </a:prstGeom>
        </p:spPr>
        <p:txBody>
          <a:bodyPr vert="horz" lIns="0" tIns="0" rIns="0" bIns="0" rtlCol="0" anchor="t" anchorCtr="0">
            <a:normAutofit/>
          </a:bodyPr>
          <a:lstStyle/>
          <a:p>
            <a:r>
              <a:rPr lang="it-IT" dirty="0"/>
              <a:t>Fare clic per modificare titolo</a:t>
            </a:r>
            <a:endParaRPr lang="en-US" dirty="0"/>
          </a:p>
        </p:txBody>
      </p:sp>
    </p:spTree>
    <p:extLst>
      <p:ext uri="{BB962C8B-B14F-4D97-AF65-F5344CB8AC3E}">
        <p14:creationId xmlns:p14="http://schemas.microsoft.com/office/powerpoint/2010/main" val="1172128404"/>
      </p:ext>
    </p:extLst>
  </p:cSld>
  <p:clrMap bg1="lt1" tx1="dk1" bg2="lt2" tx2="dk2" accent1="accent1" accent2="accent2" accent3="accent3" accent4="accent4" accent5="accent5" accent6="accent6" hlink="hlink" folHlink="folHlink"/>
  <p:sldLayoutIdLst>
    <p:sldLayoutId id="2147483701" r:id="rId1"/>
  </p:sldLayoutIdLst>
  <p:hf hdr="0" ftr="0" dt="0"/>
  <p:txStyles>
    <p:titleStyle>
      <a:lvl1pPr algn="l" defTabSz="903194" rtl="0" eaLnBrk="1" latinLnBrk="0" hangingPunct="1">
        <a:lnSpc>
          <a:spcPct val="90000"/>
        </a:lnSpc>
        <a:spcBef>
          <a:spcPct val="0"/>
        </a:spcBef>
        <a:buNone/>
        <a:defRPr lang="en-US" sz="3500" b="0" i="0" kern="1200" cap="none" spc="98" baseline="0" dirty="0">
          <a:solidFill>
            <a:schemeClr val="tx2"/>
          </a:solidFill>
          <a:effectLst/>
          <a:latin typeface="Open Sans" charset="0"/>
          <a:ea typeface="American Typewriter" charset="0"/>
          <a:cs typeface="American Typewriter" charset="0"/>
        </a:defRPr>
      </a:lvl1pPr>
    </p:titleStyle>
    <p:bodyStyle>
      <a:lvl1pPr marL="180639" indent="-180639" algn="l" defTabSz="903194" rtl="0" eaLnBrk="1" latinLnBrk="0" hangingPunct="1">
        <a:lnSpc>
          <a:spcPct val="100000"/>
        </a:lnSpc>
        <a:spcBef>
          <a:spcPts val="889"/>
        </a:spcBef>
        <a:spcAft>
          <a:spcPts val="0"/>
        </a:spcAft>
        <a:buClr>
          <a:schemeClr val="tx1">
            <a:lumMod val="85000"/>
            <a:lumOff val="15000"/>
          </a:schemeClr>
        </a:buClr>
        <a:buFont typeface="Garamond" pitchFamily="18" charset="0"/>
        <a:buChar char="◦"/>
        <a:defRPr sz="1778" b="0" i="0" kern="1200">
          <a:solidFill>
            <a:schemeClr val="accent5"/>
          </a:solidFill>
          <a:latin typeface="Bookman Old Style" charset="0"/>
          <a:ea typeface="Bookman Old Style" charset="0"/>
          <a:cs typeface="Bookman Old Style" charset="0"/>
        </a:defRPr>
      </a:lvl1pPr>
      <a:lvl2pPr marL="451597"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581" b="0" i="0" kern="1200">
          <a:solidFill>
            <a:schemeClr val="accent5"/>
          </a:solidFill>
          <a:latin typeface="Bookman Old Style" charset="0"/>
          <a:ea typeface="Bookman Old Style" charset="0"/>
          <a:cs typeface="Bookman Old Style" charset="0"/>
        </a:defRPr>
      </a:lvl2pPr>
      <a:lvl3pPr marL="722555"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3pPr>
      <a:lvl4pPr marL="993513"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4pPr>
      <a:lvl5pPr marL="1264471"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5pPr>
      <a:lvl6pPr marL="1580392"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6pPr>
      <a:lvl7pPr marL="1876716"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7pPr>
      <a:lvl8pPr marL="2173039"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8pPr>
      <a:lvl9pPr marL="2469363"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9pPr>
    </p:bodyStyle>
    <p:otherStyle>
      <a:defPPr>
        <a:defRPr lang="en-US"/>
      </a:defPPr>
      <a:lvl1pPr marL="0" algn="l" defTabSz="903194" rtl="0" eaLnBrk="1" latinLnBrk="0" hangingPunct="1">
        <a:defRPr sz="1778" kern="1200">
          <a:solidFill>
            <a:schemeClr val="tx1"/>
          </a:solidFill>
          <a:latin typeface="+mn-lt"/>
          <a:ea typeface="+mn-ea"/>
          <a:cs typeface="+mn-cs"/>
        </a:defRPr>
      </a:lvl1pPr>
      <a:lvl2pPr marL="451597" algn="l" defTabSz="903194" rtl="0" eaLnBrk="1" latinLnBrk="0" hangingPunct="1">
        <a:defRPr sz="1778" kern="1200">
          <a:solidFill>
            <a:schemeClr val="tx1"/>
          </a:solidFill>
          <a:latin typeface="+mn-lt"/>
          <a:ea typeface="+mn-ea"/>
          <a:cs typeface="+mn-cs"/>
        </a:defRPr>
      </a:lvl2pPr>
      <a:lvl3pPr marL="903194" algn="l" defTabSz="903194" rtl="0" eaLnBrk="1" latinLnBrk="0" hangingPunct="1">
        <a:defRPr sz="1778" kern="1200">
          <a:solidFill>
            <a:schemeClr val="tx1"/>
          </a:solidFill>
          <a:latin typeface="+mn-lt"/>
          <a:ea typeface="+mn-ea"/>
          <a:cs typeface="+mn-cs"/>
        </a:defRPr>
      </a:lvl3pPr>
      <a:lvl4pPr marL="1354791" algn="l" defTabSz="903194" rtl="0" eaLnBrk="1" latinLnBrk="0" hangingPunct="1">
        <a:defRPr sz="1778" kern="1200">
          <a:solidFill>
            <a:schemeClr val="tx1"/>
          </a:solidFill>
          <a:latin typeface="+mn-lt"/>
          <a:ea typeface="+mn-ea"/>
          <a:cs typeface="+mn-cs"/>
        </a:defRPr>
      </a:lvl4pPr>
      <a:lvl5pPr marL="1806388" algn="l" defTabSz="903194" rtl="0" eaLnBrk="1" latinLnBrk="0" hangingPunct="1">
        <a:defRPr sz="1778" kern="1200">
          <a:solidFill>
            <a:schemeClr val="tx1"/>
          </a:solidFill>
          <a:latin typeface="+mn-lt"/>
          <a:ea typeface="+mn-ea"/>
          <a:cs typeface="+mn-cs"/>
        </a:defRPr>
      </a:lvl5pPr>
      <a:lvl6pPr marL="2257985" algn="l" defTabSz="903194" rtl="0" eaLnBrk="1" latinLnBrk="0" hangingPunct="1">
        <a:defRPr sz="1778" kern="1200">
          <a:solidFill>
            <a:schemeClr val="tx1"/>
          </a:solidFill>
          <a:latin typeface="+mn-lt"/>
          <a:ea typeface="+mn-ea"/>
          <a:cs typeface="+mn-cs"/>
        </a:defRPr>
      </a:lvl6pPr>
      <a:lvl7pPr marL="2709582" algn="l" defTabSz="903194" rtl="0" eaLnBrk="1" latinLnBrk="0" hangingPunct="1">
        <a:defRPr sz="1778" kern="1200">
          <a:solidFill>
            <a:schemeClr val="tx1"/>
          </a:solidFill>
          <a:latin typeface="+mn-lt"/>
          <a:ea typeface="+mn-ea"/>
          <a:cs typeface="+mn-cs"/>
        </a:defRPr>
      </a:lvl7pPr>
      <a:lvl8pPr marL="3161180" algn="l" defTabSz="903194" rtl="0" eaLnBrk="1" latinLnBrk="0" hangingPunct="1">
        <a:defRPr sz="1778" kern="1200">
          <a:solidFill>
            <a:schemeClr val="tx1"/>
          </a:solidFill>
          <a:latin typeface="+mn-lt"/>
          <a:ea typeface="+mn-ea"/>
          <a:cs typeface="+mn-cs"/>
        </a:defRPr>
      </a:lvl8pPr>
      <a:lvl9pPr marL="3612777" algn="l" defTabSz="903194" rtl="0" eaLnBrk="1" latinLnBrk="0" hangingPunct="1">
        <a:defRPr sz="1778"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Immagin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33"/>
            <a:ext cx="12187260" cy="6855333"/>
          </a:xfrm>
          <a:prstGeom prst="rect">
            <a:avLst/>
          </a:prstGeom>
        </p:spPr>
      </p:pic>
      <p:sp>
        <p:nvSpPr>
          <p:cNvPr id="18" name="Title Placeholder 1"/>
          <p:cNvSpPr>
            <a:spLocks noGrp="1"/>
          </p:cNvSpPr>
          <p:nvPr>
            <p:ph type="title"/>
          </p:nvPr>
        </p:nvSpPr>
        <p:spPr>
          <a:xfrm>
            <a:off x="610870" y="470321"/>
            <a:ext cx="8995410" cy="834138"/>
          </a:xfrm>
          <a:prstGeom prst="rect">
            <a:avLst/>
          </a:prstGeom>
        </p:spPr>
        <p:txBody>
          <a:bodyPr vert="horz" lIns="0" tIns="0" rIns="0" bIns="0" rtlCol="0" anchor="t" anchorCtr="0">
            <a:normAutofit/>
          </a:bodyPr>
          <a:lstStyle/>
          <a:p>
            <a:r>
              <a:rPr lang="it-IT" dirty="0"/>
              <a:t>Fare clic per modificare titolo</a:t>
            </a:r>
            <a:endParaRPr lang="en-US" dirty="0"/>
          </a:p>
        </p:txBody>
      </p:sp>
    </p:spTree>
    <p:extLst>
      <p:ext uri="{BB962C8B-B14F-4D97-AF65-F5344CB8AC3E}">
        <p14:creationId xmlns:p14="http://schemas.microsoft.com/office/powerpoint/2010/main" val="1432594091"/>
      </p:ext>
    </p:extLst>
  </p:cSld>
  <p:clrMap bg1="lt1" tx1="dk1" bg2="lt2" tx2="dk2" accent1="accent1" accent2="accent2" accent3="accent3" accent4="accent4" accent5="accent5" accent6="accent6" hlink="hlink" folHlink="folHlink"/>
  <p:sldLayoutIdLst>
    <p:sldLayoutId id="2147483707" r:id="rId1"/>
  </p:sldLayoutIdLst>
  <p:hf hdr="0" ftr="0" dt="0"/>
  <p:txStyles>
    <p:titleStyle>
      <a:lvl1pPr algn="l" defTabSz="903194" rtl="0" eaLnBrk="1" latinLnBrk="0" hangingPunct="1">
        <a:lnSpc>
          <a:spcPct val="90000"/>
        </a:lnSpc>
        <a:spcBef>
          <a:spcPct val="0"/>
        </a:spcBef>
        <a:buNone/>
        <a:defRPr lang="en-US" sz="3500" b="0" i="0" kern="1200" cap="none" spc="98" baseline="0" dirty="0">
          <a:solidFill>
            <a:schemeClr val="tx2"/>
          </a:solidFill>
          <a:effectLst/>
          <a:latin typeface="Open Sans" charset="0"/>
          <a:ea typeface="American Typewriter" charset="0"/>
          <a:cs typeface="American Typewriter" charset="0"/>
        </a:defRPr>
      </a:lvl1pPr>
    </p:titleStyle>
    <p:bodyStyle>
      <a:lvl1pPr marL="180639" indent="-180639" algn="l" defTabSz="903194" rtl="0" eaLnBrk="1" latinLnBrk="0" hangingPunct="1">
        <a:lnSpc>
          <a:spcPct val="100000"/>
        </a:lnSpc>
        <a:spcBef>
          <a:spcPts val="889"/>
        </a:spcBef>
        <a:spcAft>
          <a:spcPts val="0"/>
        </a:spcAft>
        <a:buClr>
          <a:schemeClr val="tx1">
            <a:lumMod val="85000"/>
            <a:lumOff val="15000"/>
          </a:schemeClr>
        </a:buClr>
        <a:buFont typeface="Garamond" pitchFamily="18" charset="0"/>
        <a:buChar char="◦"/>
        <a:defRPr sz="1778" b="0" i="0" kern="1200">
          <a:solidFill>
            <a:schemeClr val="accent5"/>
          </a:solidFill>
          <a:latin typeface="Bookman Old Style" charset="0"/>
          <a:ea typeface="Bookman Old Style" charset="0"/>
          <a:cs typeface="Bookman Old Style" charset="0"/>
        </a:defRPr>
      </a:lvl1pPr>
      <a:lvl2pPr marL="451597"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581" b="0" i="0" kern="1200">
          <a:solidFill>
            <a:schemeClr val="accent5"/>
          </a:solidFill>
          <a:latin typeface="Bookman Old Style" charset="0"/>
          <a:ea typeface="Bookman Old Style" charset="0"/>
          <a:cs typeface="Bookman Old Style" charset="0"/>
        </a:defRPr>
      </a:lvl2pPr>
      <a:lvl3pPr marL="722555"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3pPr>
      <a:lvl4pPr marL="993513"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4pPr>
      <a:lvl5pPr marL="1264471"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5pPr>
      <a:lvl6pPr marL="1580392"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6pPr>
      <a:lvl7pPr marL="1876716"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7pPr>
      <a:lvl8pPr marL="2173039"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8pPr>
      <a:lvl9pPr marL="2469363"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9pPr>
    </p:bodyStyle>
    <p:otherStyle>
      <a:defPPr>
        <a:defRPr lang="en-US"/>
      </a:defPPr>
      <a:lvl1pPr marL="0" algn="l" defTabSz="903194" rtl="0" eaLnBrk="1" latinLnBrk="0" hangingPunct="1">
        <a:defRPr sz="1778" kern="1200">
          <a:solidFill>
            <a:schemeClr val="tx1"/>
          </a:solidFill>
          <a:latin typeface="+mn-lt"/>
          <a:ea typeface="+mn-ea"/>
          <a:cs typeface="+mn-cs"/>
        </a:defRPr>
      </a:lvl1pPr>
      <a:lvl2pPr marL="451597" algn="l" defTabSz="903194" rtl="0" eaLnBrk="1" latinLnBrk="0" hangingPunct="1">
        <a:defRPr sz="1778" kern="1200">
          <a:solidFill>
            <a:schemeClr val="tx1"/>
          </a:solidFill>
          <a:latin typeface="+mn-lt"/>
          <a:ea typeface="+mn-ea"/>
          <a:cs typeface="+mn-cs"/>
        </a:defRPr>
      </a:lvl2pPr>
      <a:lvl3pPr marL="903194" algn="l" defTabSz="903194" rtl="0" eaLnBrk="1" latinLnBrk="0" hangingPunct="1">
        <a:defRPr sz="1778" kern="1200">
          <a:solidFill>
            <a:schemeClr val="tx1"/>
          </a:solidFill>
          <a:latin typeface="+mn-lt"/>
          <a:ea typeface="+mn-ea"/>
          <a:cs typeface="+mn-cs"/>
        </a:defRPr>
      </a:lvl3pPr>
      <a:lvl4pPr marL="1354791" algn="l" defTabSz="903194" rtl="0" eaLnBrk="1" latinLnBrk="0" hangingPunct="1">
        <a:defRPr sz="1778" kern="1200">
          <a:solidFill>
            <a:schemeClr val="tx1"/>
          </a:solidFill>
          <a:latin typeface="+mn-lt"/>
          <a:ea typeface="+mn-ea"/>
          <a:cs typeface="+mn-cs"/>
        </a:defRPr>
      </a:lvl4pPr>
      <a:lvl5pPr marL="1806388" algn="l" defTabSz="903194" rtl="0" eaLnBrk="1" latinLnBrk="0" hangingPunct="1">
        <a:defRPr sz="1778" kern="1200">
          <a:solidFill>
            <a:schemeClr val="tx1"/>
          </a:solidFill>
          <a:latin typeface="+mn-lt"/>
          <a:ea typeface="+mn-ea"/>
          <a:cs typeface="+mn-cs"/>
        </a:defRPr>
      </a:lvl5pPr>
      <a:lvl6pPr marL="2257985" algn="l" defTabSz="903194" rtl="0" eaLnBrk="1" latinLnBrk="0" hangingPunct="1">
        <a:defRPr sz="1778" kern="1200">
          <a:solidFill>
            <a:schemeClr val="tx1"/>
          </a:solidFill>
          <a:latin typeface="+mn-lt"/>
          <a:ea typeface="+mn-ea"/>
          <a:cs typeface="+mn-cs"/>
        </a:defRPr>
      </a:lvl6pPr>
      <a:lvl7pPr marL="2709582" algn="l" defTabSz="903194" rtl="0" eaLnBrk="1" latinLnBrk="0" hangingPunct="1">
        <a:defRPr sz="1778" kern="1200">
          <a:solidFill>
            <a:schemeClr val="tx1"/>
          </a:solidFill>
          <a:latin typeface="+mn-lt"/>
          <a:ea typeface="+mn-ea"/>
          <a:cs typeface="+mn-cs"/>
        </a:defRPr>
      </a:lvl7pPr>
      <a:lvl8pPr marL="3161180" algn="l" defTabSz="903194" rtl="0" eaLnBrk="1" latinLnBrk="0" hangingPunct="1">
        <a:defRPr sz="1778" kern="1200">
          <a:solidFill>
            <a:schemeClr val="tx1"/>
          </a:solidFill>
          <a:latin typeface="+mn-lt"/>
          <a:ea typeface="+mn-ea"/>
          <a:cs typeface="+mn-cs"/>
        </a:defRPr>
      </a:lvl8pPr>
      <a:lvl9pPr marL="3612777" algn="l" defTabSz="903194" rtl="0" eaLnBrk="1" latinLnBrk="0" hangingPunct="1">
        <a:defRPr sz="1778"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Immagin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33"/>
            <a:ext cx="12187260" cy="6855333"/>
          </a:xfrm>
          <a:prstGeom prst="rect">
            <a:avLst/>
          </a:prstGeom>
        </p:spPr>
      </p:pic>
      <p:sp>
        <p:nvSpPr>
          <p:cNvPr id="18" name="Title Placeholder 1"/>
          <p:cNvSpPr>
            <a:spLocks noGrp="1"/>
          </p:cNvSpPr>
          <p:nvPr>
            <p:ph type="title"/>
          </p:nvPr>
        </p:nvSpPr>
        <p:spPr>
          <a:xfrm>
            <a:off x="610870" y="470321"/>
            <a:ext cx="8995410" cy="834138"/>
          </a:xfrm>
          <a:prstGeom prst="rect">
            <a:avLst/>
          </a:prstGeom>
        </p:spPr>
        <p:txBody>
          <a:bodyPr vert="horz" lIns="0" tIns="0" rIns="0" bIns="0" rtlCol="0" anchor="t" anchorCtr="0">
            <a:normAutofit/>
          </a:bodyPr>
          <a:lstStyle/>
          <a:p>
            <a:r>
              <a:rPr lang="it-IT" dirty="0"/>
              <a:t>Fare clic per modificare titolo</a:t>
            </a:r>
            <a:endParaRPr lang="en-US" dirty="0"/>
          </a:p>
        </p:txBody>
      </p:sp>
    </p:spTree>
    <p:extLst>
      <p:ext uri="{BB962C8B-B14F-4D97-AF65-F5344CB8AC3E}">
        <p14:creationId xmlns:p14="http://schemas.microsoft.com/office/powerpoint/2010/main" val="694382757"/>
      </p:ext>
    </p:extLst>
  </p:cSld>
  <p:clrMap bg1="lt1" tx1="dk1" bg2="lt2" tx2="dk2" accent1="accent1" accent2="accent2" accent3="accent3" accent4="accent4" accent5="accent5" accent6="accent6" hlink="hlink" folHlink="folHlink"/>
  <p:sldLayoutIdLst>
    <p:sldLayoutId id="2147483711" r:id="rId1"/>
  </p:sldLayoutIdLst>
  <p:hf hdr="0" ftr="0" dt="0"/>
  <p:txStyles>
    <p:titleStyle>
      <a:lvl1pPr algn="l" defTabSz="903194" rtl="0" eaLnBrk="1" latinLnBrk="0" hangingPunct="1">
        <a:lnSpc>
          <a:spcPct val="90000"/>
        </a:lnSpc>
        <a:spcBef>
          <a:spcPct val="0"/>
        </a:spcBef>
        <a:buNone/>
        <a:defRPr lang="en-US" sz="3500" b="0" i="0" kern="1200" cap="none" spc="98" baseline="0" dirty="0">
          <a:solidFill>
            <a:schemeClr val="tx2"/>
          </a:solidFill>
          <a:effectLst/>
          <a:latin typeface="Open Sans" charset="0"/>
          <a:ea typeface="American Typewriter" charset="0"/>
          <a:cs typeface="American Typewriter" charset="0"/>
        </a:defRPr>
      </a:lvl1pPr>
    </p:titleStyle>
    <p:bodyStyle>
      <a:lvl1pPr marL="180639" indent="-180639" algn="l" defTabSz="903194" rtl="0" eaLnBrk="1" latinLnBrk="0" hangingPunct="1">
        <a:lnSpc>
          <a:spcPct val="100000"/>
        </a:lnSpc>
        <a:spcBef>
          <a:spcPts val="889"/>
        </a:spcBef>
        <a:spcAft>
          <a:spcPts val="0"/>
        </a:spcAft>
        <a:buClr>
          <a:schemeClr val="tx1">
            <a:lumMod val="85000"/>
            <a:lumOff val="15000"/>
          </a:schemeClr>
        </a:buClr>
        <a:buFont typeface="Garamond" pitchFamily="18" charset="0"/>
        <a:buChar char="◦"/>
        <a:defRPr sz="1778" b="0" i="0" kern="1200">
          <a:solidFill>
            <a:schemeClr val="accent5"/>
          </a:solidFill>
          <a:latin typeface="Bookman Old Style" charset="0"/>
          <a:ea typeface="Bookman Old Style" charset="0"/>
          <a:cs typeface="Bookman Old Style" charset="0"/>
        </a:defRPr>
      </a:lvl1pPr>
      <a:lvl2pPr marL="451597"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581" b="0" i="0" kern="1200">
          <a:solidFill>
            <a:schemeClr val="accent5"/>
          </a:solidFill>
          <a:latin typeface="Bookman Old Style" charset="0"/>
          <a:ea typeface="Bookman Old Style" charset="0"/>
          <a:cs typeface="Bookman Old Style" charset="0"/>
        </a:defRPr>
      </a:lvl2pPr>
      <a:lvl3pPr marL="722555"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3pPr>
      <a:lvl4pPr marL="993513"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4pPr>
      <a:lvl5pPr marL="1264471"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5pPr>
      <a:lvl6pPr marL="1580392"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6pPr>
      <a:lvl7pPr marL="1876716"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7pPr>
      <a:lvl8pPr marL="2173039"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8pPr>
      <a:lvl9pPr marL="2469363"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9pPr>
    </p:bodyStyle>
    <p:otherStyle>
      <a:defPPr>
        <a:defRPr lang="en-US"/>
      </a:defPPr>
      <a:lvl1pPr marL="0" algn="l" defTabSz="903194" rtl="0" eaLnBrk="1" latinLnBrk="0" hangingPunct="1">
        <a:defRPr sz="1778" kern="1200">
          <a:solidFill>
            <a:schemeClr val="tx1"/>
          </a:solidFill>
          <a:latin typeface="+mn-lt"/>
          <a:ea typeface="+mn-ea"/>
          <a:cs typeface="+mn-cs"/>
        </a:defRPr>
      </a:lvl1pPr>
      <a:lvl2pPr marL="451597" algn="l" defTabSz="903194" rtl="0" eaLnBrk="1" latinLnBrk="0" hangingPunct="1">
        <a:defRPr sz="1778" kern="1200">
          <a:solidFill>
            <a:schemeClr val="tx1"/>
          </a:solidFill>
          <a:latin typeface="+mn-lt"/>
          <a:ea typeface="+mn-ea"/>
          <a:cs typeface="+mn-cs"/>
        </a:defRPr>
      </a:lvl2pPr>
      <a:lvl3pPr marL="903194" algn="l" defTabSz="903194" rtl="0" eaLnBrk="1" latinLnBrk="0" hangingPunct="1">
        <a:defRPr sz="1778" kern="1200">
          <a:solidFill>
            <a:schemeClr val="tx1"/>
          </a:solidFill>
          <a:latin typeface="+mn-lt"/>
          <a:ea typeface="+mn-ea"/>
          <a:cs typeface="+mn-cs"/>
        </a:defRPr>
      </a:lvl3pPr>
      <a:lvl4pPr marL="1354791" algn="l" defTabSz="903194" rtl="0" eaLnBrk="1" latinLnBrk="0" hangingPunct="1">
        <a:defRPr sz="1778" kern="1200">
          <a:solidFill>
            <a:schemeClr val="tx1"/>
          </a:solidFill>
          <a:latin typeface="+mn-lt"/>
          <a:ea typeface="+mn-ea"/>
          <a:cs typeface="+mn-cs"/>
        </a:defRPr>
      </a:lvl4pPr>
      <a:lvl5pPr marL="1806388" algn="l" defTabSz="903194" rtl="0" eaLnBrk="1" latinLnBrk="0" hangingPunct="1">
        <a:defRPr sz="1778" kern="1200">
          <a:solidFill>
            <a:schemeClr val="tx1"/>
          </a:solidFill>
          <a:latin typeface="+mn-lt"/>
          <a:ea typeface="+mn-ea"/>
          <a:cs typeface="+mn-cs"/>
        </a:defRPr>
      </a:lvl5pPr>
      <a:lvl6pPr marL="2257985" algn="l" defTabSz="903194" rtl="0" eaLnBrk="1" latinLnBrk="0" hangingPunct="1">
        <a:defRPr sz="1778" kern="1200">
          <a:solidFill>
            <a:schemeClr val="tx1"/>
          </a:solidFill>
          <a:latin typeface="+mn-lt"/>
          <a:ea typeface="+mn-ea"/>
          <a:cs typeface="+mn-cs"/>
        </a:defRPr>
      </a:lvl6pPr>
      <a:lvl7pPr marL="2709582" algn="l" defTabSz="903194" rtl="0" eaLnBrk="1" latinLnBrk="0" hangingPunct="1">
        <a:defRPr sz="1778" kern="1200">
          <a:solidFill>
            <a:schemeClr val="tx1"/>
          </a:solidFill>
          <a:latin typeface="+mn-lt"/>
          <a:ea typeface="+mn-ea"/>
          <a:cs typeface="+mn-cs"/>
        </a:defRPr>
      </a:lvl7pPr>
      <a:lvl8pPr marL="3161180" algn="l" defTabSz="903194" rtl="0" eaLnBrk="1" latinLnBrk="0" hangingPunct="1">
        <a:defRPr sz="1778" kern="1200">
          <a:solidFill>
            <a:schemeClr val="tx1"/>
          </a:solidFill>
          <a:latin typeface="+mn-lt"/>
          <a:ea typeface="+mn-ea"/>
          <a:cs typeface="+mn-cs"/>
        </a:defRPr>
      </a:lvl8pPr>
      <a:lvl9pPr marL="3612777" algn="l" defTabSz="903194" rtl="0" eaLnBrk="1" latinLnBrk="0" hangingPunct="1">
        <a:defRPr sz="1778"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Google Shape;29;p2"/>
          <p:cNvSpPr/>
          <p:nvPr userDrawn="1"/>
        </p:nvSpPr>
        <p:spPr>
          <a:xfrm>
            <a:off x="-1" y="0"/>
            <a:ext cx="12187261" cy="6858000"/>
          </a:xfrm>
          <a:prstGeom prst="rect">
            <a:avLst/>
          </a:prstGeom>
          <a:solidFill>
            <a:schemeClr val="bg1">
              <a:lumMod val="95000"/>
            </a:schemeClr>
          </a:solidFill>
          <a:ln>
            <a:noFill/>
          </a:ln>
        </p:spPr>
        <p:txBody>
          <a:bodyPr spcFirstLastPara="1" wrap="square" lIns="120404" tIns="120404" rIns="120404" bIns="120404" anchor="ctr" anchorCtr="0">
            <a:noAutofit/>
          </a:bodyPr>
          <a:lstStyle/>
          <a:p>
            <a:pPr marL="0" lvl="0" indent="0" algn="l" rtl="0">
              <a:spcBef>
                <a:spcPts val="0"/>
              </a:spcBef>
              <a:spcAft>
                <a:spcPts val="0"/>
              </a:spcAft>
              <a:buNone/>
            </a:pPr>
            <a:endParaRPr sz="2459"/>
          </a:p>
        </p:txBody>
      </p:sp>
      <p:pic>
        <p:nvPicPr>
          <p:cNvPr id="8" name="Immagin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33"/>
            <a:ext cx="12187261" cy="6855334"/>
          </a:xfrm>
          <a:prstGeom prst="rect">
            <a:avLst/>
          </a:prstGeom>
        </p:spPr>
      </p:pic>
    </p:spTree>
    <p:extLst>
      <p:ext uri="{BB962C8B-B14F-4D97-AF65-F5344CB8AC3E}">
        <p14:creationId xmlns:p14="http://schemas.microsoft.com/office/powerpoint/2010/main" val="1984128902"/>
      </p:ext>
    </p:extLst>
  </p:cSld>
  <p:clrMap bg1="lt1" tx1="dk1" bg2="lt2" tx2="dk2" accent1="accent1" accent2="accent2" accent3="accent3" accent4="accent4" accent5="accent5" accent6="accent6" hlink="hlink" folHlink="folHlink"/>
  <p:sldLayoutIdLst>
    <p:sldLayoutId id="2147483699" r:id="rId1"/>
  </p:sldLayoutIdLst>
  <p:hf hdr="0" ftr="0" dt="0"/>
  <p:txStyles>
    <p:titleStyle>
      <a:lvl1pPr algn="ctr" defTabSz="903194" rtl="0" eaLnBrk="1" latinLnBrk="0" hangingPunct="1">
        <a:lnSpc>
          <a:spcPct val="90000"/>
        </a:lnSpc>
        <a:spcBef>
          <a:spcPct val="0"/>
        </a:spcBef>
        <a:buNone/>
        <a:defRPr lang="tr-TR" sz="1000" b="0" i="0" kern="1200" cap="none" spc="98" baseline="0" smtClean="0">
          <a:solidFill>
            <a:schemeClr val="accent6"/>
          </a:solidFill>
          <a:effectLst/>
          <a:latin typeface="Open Sans" charset="0"/>
          <a:ea typeface="American Typewriter" charset="0"/>
          <a:cs typeface="American Typewriter" charset="0"/>
        </a:defRPr>
      </a:lvl1pPr>
    </p:titleStyle>
    <p:bodyStyle>
      <a:lvl1pPr marL="180639" indent="-180639" algn="l" defTabSz="903194" rtl="0" eaLnBrk="1" latinLnBrk="0" hangingPunct="1">
        <a:lnSpc>
          <a:spcPct val="100000"/>
        </a:lnSpc>
        <a:spcBef>
          <a:spcPts val="889"/>
        </a:spcBef>
        <a:spcAft>
          <a:spcPts val="0"/>
        </a:spcAft>
        <a:buClr>
          <a:schemeClr val="tx1">
            <a:lumMod val="85000"/>
            <a:lumOff val="15000"/>
          </a:schemeClr>
        </a:buClr>
        <a:buFont typeface="Garamond" pitchFamily="18" charset="0"/>
        <a:buChar char="◦"/>
        <a:defRPr sz="1778" b="0" i="0" kern="1200">
          <a:solidFill>
            <a:schemeClr val="accent5"/>
          </a:solidFill>
          <a:latin typeface="Bookman Old Style" charset="0"/>
          <a:ea typeface="Bookman Old Style" charset="0"/>
          <a:cs typeface="Bookman Old Style" charset="0"/>
        </a:defRPr>
      </a:lvl1pPr>
      <a:lvl2pPr marL="451597"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581" b="0" i="0" kern="1200">
          <a:solidFill>
            <a:schemeClr val="accent5"/>
          </a:solidFill>
          <a:latin typeface="Bookman Old Style" charset="0"/>
          <a:ea typeface="Bookman Old Style" charset="0"/>
          <a:cs typeface="Bookman Old Style" charset="0"/>
        </a:defRPr>
      </a:lvl2pPr>
      <a:lvl3pPr marL="722555"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3pPr>
      <a:lvl4pPr marL="993513"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4pPr>
      <a:lvl5pPr marL="1264471"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5pPr>
      <a:lvl6pPr marL="1580392"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6pPr>
      <a:lvl7pPr marL="1876716"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7pPr>
      <a:lvl8pPr marL="2173039"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8pPr>
      <a:lvl9pPr marL="2469363"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9pPr>
    </p:bodyStyle>
    <p:otherStyle>
      <a:defPPr>
        <a:defRPr lang="en-US"/>
      </a:defPPr>
      <a:lvl1pPr marL="0" algn="l" defTabSz="903194" rtl="0" eaLnBrk="1" latinLnBrk="0" hangingPunct="1">
        <a:defRPr sz="1778" kern="1200">
          <a:solidFill>
            <a:schemeClr val="tx1"/>
          </a:solidFill>
          <a:latin typeface="+mn-lt"/>
          <a:ea typeface="+mn-ea"/>
          <a:cs typeface="+mn-cs"/>
        </a:defRPr>
      </a:lvl1pPr>
      <a:lvl2pPr marL="451597" algn="l" defTabSz="903194" rtl="0" eaLnBrk="1" latinLnBrk="0" hangingPunct="1">
        <a:defRPr sz="1778" kern="1200">
          <a:solidFill>
            <a:schemeClr val="tx1"/>
          </a:solidFill>
          <a:latin typeface="+mn-lt"/>
          <a:ea typeface="+mn-ea"/>
          <a:cs typeface="+mn-cs"/>
        </a:defRPr>
      </a:lvl2pPr>
      <a:lvl3pPr marL="903194" algn="l" defTabSz="903194" rtl="0" eaLnBrk="1" latinLnBrk="0" hangingPunct="1">
        <a:defRPr sz="1778" kern="1200">
          <a:solidFill>
            <a:schemeClr val="tx1"/>
          </a:solidFill>
          <a:latin typeface="+mn-lt"/>
          <a:ea typeface="+mn-ea"/>
          <a:cs typeface="+mn-cs"/>
        </a:defRPr>
      </a:lvl3pPr>
      <a:lvl4pPr marL="1354791" algn="l" defTabSz="903194" rtl="0" eaLnBrk="1" latinLnBrk="0" hangingPunct="1">
        <a:defRPr sz="1778" kern="1200">
          <a:solidFill>
            <a:schemeClr val="tx1"/>
          </a:solidFill>
          <a:latin typeface="+mn-lt"/>
          <a:ea typeface="+mn-ea"/>
          <a:cs typeface="+mn-cs"/>
        </a:defRPr>
      </a:lvl4pPr>
      <a:lvl5pPr marL="1806388" algn="l" defTabSz="903194" rtl="0" eaLnBrk="1" latinLnBrk="0" hangingPunct="1">
        <a:defRPr sz="1778" kern="1200">
          <a:solidFill>
            <a:schemeClr val="tx1"/>
          </a:solidFill>
          <a:latin typeface="+mn-lt"/>
          <a:ea typeface="+mn-ea"/>
          <a:cs typeface="+mn-cs"/>
        </a:defRPr>
      </a:lvl5pPr>
      <a:lvl6pPr marL="2257985" algn="l" defTabSz="903194" rtl="0" eaLnBrk="1" latinLnBrk="0" hangingPunct="1">
        <a:defRPr sz="1778" kern="1200">
          <a:solidFill>
            <a:schemeClr val="tx1"/>
          </a:solidFill>
          <a:latin typeface="+mn-lt"/>
          <a:ea typeface="+mn-ea"/>
          <a:cs typeface="+mn-cs"/>
        </a:defRPr>
      </a:lvl6pPr>
      <a:lvl7pPr marL="2709582" algn="l" defTabSz="903194" rtl="0" eaLnBrk="1" latinLnBrk="0" hangingPunct="1">
        <a:defRPr sz="1778" kern="1200">
          <a:solidFill>
            <a:schemeClr val="tx1"/>
          </a:solidFill>
          <a:latin typeface="+mn-lt"/>
          <a:ea typeface="+mn-ea"/>
          <a:cs typeface="+mn-cs"/>
        </a:defRPr>
      </a:lvl7pPr>
      <a:lvl8pPr marL="3161180" algn="l" defTabSz="903194" rtl="0" eaLnBrk="1" latinLnBrk="0" hangingPunct="1">
        <a:defRPr sz="1778" kern="1200">
          <a:solidFill>
            <a:schemeClr val="tx1"/>
          </a:solidFill>
          <a:latin typeface="+mn-lt"/>
          <a:ea typeface="+mn-ea"/>
          <a:cs typeface="+mn-cs"/>
        </a:defRPr>
      </a:lvl8pPr>
      <a:lvl9pPr marL="3612777" algn="l" defTabSz="903194" rtl="0" eaLnBrk="1" latinLnBrk="0" hangingPunct="1">
        <a:defRPr sz="177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Google Shape;29;p2"/>
          <p:cNvSpPr/>
          <p:nvPr userDrawn="1"/>
        </p:nvSpPr>
        <p:spPr>
          <a:xfrm>
            <a:off x="-1" y="0"/>
            <a:ext cx="12187261" cy="6858000"/>
          </a:xfrm>
          <a:prstGeom prst="rect">
            <a:avLst/>
          </a:prstGeom>
          <a:solidFill>
            <a:schemeClr val="bg1">
              <a:lumMod val="95000"/>
            </a:schemeClr>
          </a:solidFill>
          <a:ln>
            <a:noFill/>
          </a:ln>
        </p:spPr>
        <p:txBody>
          <a:bodyPr spcFirstLastPara="1" wrap="square" lIns="120404" tIns="120404" rIns="120404" bIns="120404" anchor="ctr" anchorCtr="0">
            <a:noAutofit/>
          </a:bodyPr>
          <a:lstStyle/>
          <a:p>
            <a:pPr marL="0" lvl="0" indent="0" algn="l" rtl="0">
              <a:spcBef>
                <a:spcPts val="0"/>
              </a:spcBef>
              <a:spcAft>
                <a:spcPts val="0"/>
              </a:spcAft>
              <a:buNone/>
            </a:pPr>
            <a:endParaRPr sz="2459"/>
          </a:p>
        </p:txBody>
      </p:sp>
      <p:pic>
        <p:nvPicPr>
          <p:cNvPr id="8" name="Immagin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33"/>
            <a:ext cx="12187261" cy="6855334"/>
          </a:xfrm>
          <a:prstGeom prst="rect">
            <a:avLst/>
          </a:prstGeom>
        </p:spPr>
      </p:pic>
      <p:sp>
        <p:nvSpPr>
          <p:cNvPr id="51" name="Title Placeholder 1"/>
          <p:cNvSpPr>
            <a:spLocks noGrp="1"/>
          </p:cNvSpPr>
          <p:nvPr>
            <p:ph type="title"/>
          </p:nvPr>
        </p:nvSpPr>
        <p:spPr>
          <a:xfrm>
            <a:off x="360000" y="4697730"/>
            <a:ext cx="11473200" cy="834138"/>
          </a:xfrm>
          <a:prstGeom prst="rect">
            <a:avLst/>
          </a:prstGeom>
        </p:spPr>
        <p:txBody>
          <a:bodyPr vert="horz" lIns="0" tIns="0" rIns="0" bIns="0" rtlCol="0" anchor="t" anchorCtr="0">
            <a:normAutofit/>
          </a:bodyPr>
          <a:lstStyle/>
          <a:p>
            <a:r>
              <a:rPr lang="it-IT" dirty="0"/>
              <a:t>Titolo per copertina</a:t>
            </a:r>
            <a:endParaRPr lang="en-US" dirty="0"/>
          </a:p>
        </p:txBody>
      </p:sp>
    </p:spTree>
    <p:extLst>
      <p:ext uri="{BB962C8B-B14F-4D97-AF65-F5344CB8AC3E}">
        <p14:creationId xmlns:p14="http://schemas.microsoft.com/office/powerpoint/2010/main" val="539285467"/>
      </p:ext>
    </p:extLst>
  </p:cSld>
  <p:clrMap bg1="lt1" tx1="dk1" bg2="lt2" tx2="dk2" accent1="accent1" accent2="accent2" accent3="accent3" accent4="accent4" accent5="accent5" accent6="accent6" hlink="hlink" folHlink="folHlink"/>
  <p:sldLayoutIdLst>
    <p:sldLayoutId id="2147483693" r:id="rId1"/>
  </p:sldLayoutIdLst>
  <p:hf hdr="0" ftr="0" dt="0"/>
  <p:txStyles>
    <p:titleStyle>
      <a:lvl1pPr algn="ctr" defTabSz="903194" rtl="0" eaLnBrk="1" latinLnBrk="0" hangingPunct="1">
        <a:lnSpc>
          <a:spcPct val="90000"/>
        </a:lnSpc>
        <a:spcBef>
          <a:spcPct val="0"/>
        </a:spcBef>
        <a:buNone/>
        <a:defRPr lang="en-US" sz="4500" b="0" i="0" kern="1200" cap="none" spc="98" baseline="0" dirty="0">
          <a:solidFill>
            <a:schemeClr val="accent6"/>
          </a:solidFill>
          <a:effectLst/>
          <a:latin typeface="Open Sans Semibold" charset="0"/>
          <a:ea typeface="American Typewriter" charset="0"/>
          <a:cs typeface="American Typewriter" charset="0"/>
        </a:defRPr>
      </a:lvl1pPr>
    </p:titleStyle>
    <p:bodyStyle>
      <a:lvl1pPr marL="180639" indent="-180639" algn="l" defTabSz="903194" rtl="0" eaLnBrk="1" latinLnBrk="0" hangingPunct="1">
        <a:lnSpc>
          <a:spcPct val="100000"/>
        </a:lnSpc>
        <a:spcBef>
          <a:spcPts val="889"/>
        </a:spcBef>
        <a:spcAft>
          <a:spcPts val="0"/>
        </a:spcAft>
        <a:buClr>
          <a:schemeClr val="tx1">
            <a:lumMod val="85000"/>
            <a:lumOff val="15000"/>
          </a:schemeClr>
        </a:buClr>
        <a:buFont typeface="Garamond" pitchFamily="18" charset="0"/>
        <a:buChar char="◦"/>
        <a:defRPr sz="1778" b="0" i="0" kern="1200">
          <a:solidFill>
            <a:schemeClr val="accent5"/>
          </a:solidFill>
          <a:latin typeface="Bookman Old Style" charset="0"/>
          <a:ea typeface="Bookman Old Style" charset="0"/>
          <a:cs typeface="Bookman Old Style" charset="0"/>
        </a:defRPr>
      </a:lvl1pPr>
      <a:lvl2pPr marL="451597"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581" b="0" i="0" kern="1200">
          <a:solidFill>
            <a:schemeClr val="accent5"/>
          </a:solidFill>
          <a:latin typeface="Bookman Old Style" charset="0"/>
          <a:ea typeface="Bookman Old Style" charset="0"/>
          <a:cs typeface="Bookman Old Style" charset="0"/>
        </a:defRPr>
      </a:lvl2pPr>
      <a:lvl3pPr marL="722555"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3pPr>
      <a:lvl4pPr marL="993513"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4pPr>
      <a:lvl5pPr marL="1264471"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5pPr>
      <a:lvl6pPr marL="1580392"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6pPr>
      <a:lvl7pPr marL="1876716"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7pPr>
      <a:lvl8pPr marL="2173039"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8pPr>
      <a:lvl9pPr marL="2469363"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9pPr>
    </p:bodyStyle>
    <p:otherStyle>
      <a:defPPr>
        <a:defRPr lang="en-US"/>
      </a:defPPr>
      <a:lvl1pPr marL="0" algn="l" defTabSz="903194" rtl="0" eaLnBrk="1" latinLnBrk="0" hangingPunct="1">
        <a:defRPr sz="1778" kern="1200">
          <a:solidFill>
            <a:schemeClr val="tx1"/>
          </a:solidFill>
          <a:latin typeface="+mn-lt"/>
          <a:ea typeface="+mn-ea"/>
          <a:cs typeface="+mn-cs"/>
        </a:defRPr>
      </a:lvl1pPr>
      <a:lvl2pPr marL="451597" algn="l" defTabSz="903194" rtl="0" eaLnBrk="1" latinLnBrk="0" hangingPunct="1">
        <a:defRPr sz="1778" kern="1200">
          <a:solidFill>
            <a:schemeClr val="tx1"/>
          </a:solidFill>
          <a:latin typeface="+mn-lt"/>
          <a:ea typeface="+mn-ea"/>
          <a:cs typeface="+mn-cs"/>
        </a:defRPr>
      </a:lvl2pPr>
      <a:lvl3pPr marL="903194" algn="l" defTabSz="903194" rtl="0" eaLnBrk="1" latinLnBrk="0" hangingPunct="1">
        <a:defRPr sz="1778" kern="1200">
          <a:solidFill>
            <a:schemeClr val="tx1"/>
          </a:solidFill>
          <a:latin typeface="+mn-lt"/>
          <a:ea typeface="+mn-ea"/>
          <a:cs typeface="+mn-cs"/>
        </a:defRPr>
      </a:lvl3pPr>
      <a:lvl4pPr marL="1354791" algn="l" defTabSz="903194" rtl="0" eaLnBrk="1" latinLnBrk="0" hangingPunct="1">
        <a:defRPr sz="1778" kern="1200">
          <a:solidFill>
            <a:schemeClr val="tx1"/>
          </a:solidFill>
          <a:latin typeface="+mn-lt"/>
          <a:ea typeface="+mn-ea"/>
          <a:cs typeface="+mn-cs"/>
        </a:defRPr>
      </a:lvl4pPr>
      <a:lvl5pPr marL="1806388" algn="l" defTabSz="903194" rtl="0" eaLnBrk="1" latinLnBrk="0" hangingPunct="1">
        <a:defRPr sz="1778" kern="1200">
          <a:solidFill>
            <a:schemeClr val="tx1"/>
          </a:solidFill>
          <a:latin typeface="+mn-lt"/>
          <a:ea typeface="+mn-ea"/>
          <a:cs typeface="+mn-cs"/>
        </a:defRPr>
      </a:lvl5pPr>
      <a:lvl6pPr marL="2257985" algn="l" defTabSz="903194" rtl="0" eaLnBrk="1" latinLnBrk="0" hangingPunct="1">
        <a:defRPr sz="1778" kern="1200">
          <a:solidFill>
            <a:schemeClr val="tx1"/>
          </a:solidFill>
          <a:latin typeface="+mn-lt"/>
          <a:ea typeface="+mn-ea"/>
          <a:cs typeface="+mn-cs"/>
        </a:defRPr>
      </a:lvl6pPr>
      <a:lvl7pPr marL="2709582" algn="l" defTabSz="903194" rtl="0" eaLnBrk="1" latinLnBrk="0" hangingPunct="1">
        <a:defRPr sz="1778" kern="1200">
          <a:solidFill>
            <a:schemeClr val="tx1"/>
          </a:solidFill>
          <a:latin typeface="+mn-lt"/>
          <a:ea typeface="+mn-ea"/>
          <a:cs typeface="+mn-cs"/>
        </a:defRPr>
      </a:lvl7pPr>
      <a:lvl8pPr marL="3161180" algn="l" defTabSz="903194" rtl="0" eaLnBrk="1" latinLnBrk="0" hangingPunct="1">
        <a:defRPr sz="1778" kern="1200">
          <a:solidFill>
            <a:schemeClr val="tx1"/>
          </a:solidFill>
          <a:latin typeface="+mn-lt"/>
          <a:ea typeface="+mn-ea"/>
          <a:cs typeface="+mn-cs"/>
        </a:defRPr>
      </a:lvl8pPr>
      <a:lvl9pPr marL="3612777" algn="l" defTabSz="903194" rtl="0" eaLnBrk="1" latinLnBrk="0" hangingPunct="1">
        <a:defRPr sz="177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Google Shape;29;p2"/>
          <p:cNvSpPr/>
          <p:nvPr userDrawn="1"/>
        </p:nvSpPr>
        <p:spPr>
          <a:xfrm>
            <a:off x="-1" y="0"/>
            <a:ext cx="12187261" cy="6858000"/>
          </a:xfrm>
          <a:prstGeom prst="rect">
            <a:avLst/>
          </a:prstGeom>
          <a:solidFill>
            <a:schemeClr val="bg1">
              <a:lumMod val="95000"/>
            </a:schemeClr>
          </a:solidFill>
          <a:ln>
            <a:noFill/>
          </a:ln>
        </p:spPr>
        <p:txBody>
          <a:bodyPr spcFirstLastPara="1" wrap="square" lIns="120404" tIns="120404" rIns="120404" bIns="120404" anchor="ctr" anchorCtr="0">
            <a:noAutofit/>
          </a:bodyPr>
          <a:lstStyle/>
          <a:p>
            <a:pPr marL="0" lvl="0" indent="0" algn="l" rtl="0">
              <a:spcBef>
                <a:spcPts val="0"/>
              </a:spcBef>
              <a:spcAft>
                <a:spcPts val="0"/>
              </a:spcAft>
              <a:buNone/>
            </a:pPr>
            <a:endParaRPr sz="2459"/>
          </a:p>
        </p:txBody>
      </p:sp>
      <p:pic>
        <p:nvPicPr>
          <p:cNvPr id="8" name="Immagin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33"/>
            <a:ext cx="12187261" cy="6855334"/>
          </a:xfrm>
          <a:prstGeom prst="rect">
            <a:avLst/>
          </a:prstGeom>
        </p:spPr>
      </p:pic>
      <p:sp>
        <p:nvSpPr>
          <p:cNvPr id="51" name="Title Placeholder 1"/>
          <p:cNvSpPr>
            <a:spLocks noGrp="1"/>
          </p:cNvSpPr>
          <p:nvPr>
            <p:ph type="title"/>
          </p:nvPr>
        </p:nvSpPr>
        <p:spPr>
          <a:xfrm>
            <a:off x="360000" y="4697730"/>
            <a:ext cx="11473200" cy="834138"/>
          </a:xfrm>
          <a:prstGeom prst="rect">
            <a:avLst/>
          </a:prstGeom>
        </p:spPr>
        <p:txBody>
          <a:bodyPr vert="horz" lIns="0" tIns="0" rIns="0" bIns="0" rtlCol="0" anchor="t" anchorCtr="0">
            <a:normAutofit/>
          </a:bodyPr>
          <a:lstStyle/>
          <a:p>
            <a:r>
              <a:rPr lang="it-IT" dirty="0"/>
              <a:t>Titolo per copertina</a:t>
            </a:r>
            <a:endParaRPr lang="en-US" dirty="0"/>
          </a:p>
        </p:txBody>
      </p:sp>
    </p:spTree>
    <p:extLst>
      <p:ext uri="{BB962C8B-B14F-4D97-AF65-F5344CB8AC3E}">
        <p14:creationId xmlns:p14="http://schemas.microsoft.com/office/powerpoint/2010/main" val="1254020836"/>
      </p:ext>
    </p:extLst>
  </p:cSld>
  <p:clrMap bg1="lt1" tx1="dk1" bg2="lt2" tx2="dk2" accent1="accent1" accent2="accent2" accent3="accent3" accent4="accent4" accent5="accent5" accent6="accent6" hlink="hlink" folHlink="folHlink"/>
  <p:sldLayoutIdLst>
    <p:sldLayoutId id="2147483695" r:id="rId1"/>
  </p:sldLayoutIdLst>
  <p:hf hdr="0" ftr="0" dt="0"/>
  <p:txStyles>
    <p:titleStyle>
      <a:lvl1pPr algn="ctr" defTabSz="903194" rtl="0" eaLnBrk="1" latinLnBrk="0" hangingPunct="1">
        <a:lnSpc>
          <a:spcPct val="90000"/>
        </a:lnSpc>
        <a:spcBef>
          <a:spcPct val="0"/>
        </a:spcBef>
        <a:buNone/>
        <a:defRPr lang="en-US" sz="4500" b="0" i="0" kern="1200" cap="none" spc="98" baseline="0" dirty="0">
          <a:solidFill>
            <a:schemeClr val="accent6"/>
          </a:solidFill>
          <a:effectLst/>
          <a:latin typeface="Open Sans Semibold" charset="0"/>
          <a:ea typeface="American Typewriter" charset="0"/>
          <a:cs typeface="American Typewriter" charset="0"/>
        </a:defRPr>
      </a:lvl1pPr>
    </p:titleStyle>
    <p:bodyStyle>
      <a:lvl1pPr marL="180639" indent="-180639" algn="l" defTabSz="903194" rtl="0" eaLnBrk="1" latinLnBrk="0" hangingPunct="1">
        <a:lnSpc>
          <a:spcPct val="100000"/>
        </a:lnSpc>
        <a:spcBef>
          <a:spcPts val="889"/>
        </a:spcBef>
        <a:spcAft>
          <a:spcPts val="0"/>
        </a:spcAft>
        <a:buClr>
          <a:schemeClr val="tx1">
            <a:lumMod val="85000"/>
            <a:lumOff val="15000"/>
          </a:schemeClr>
        </a:buClr>
        <a:buFont typeface="Garamond" pitchFamily="18" charset="0"/>
        <a:buChar char="◦"/>
        <a:defRPr sz="1778" b="0" i="0" kern="1200">
          <a:solidFill>
            <a:schemeClr val="accent5"/>
          </a:solidFill>
          <a:latin typeface="Bookman Old Style" charset="0"/>
          <a:ea typeface="Bookman Old Style" charset="0"/>
          <a:cs typeface="Bookman Old Style" charset="0"/>
        </a:defRPr>
      </a:lvl1pPr>
      <a:lvl2pPr marL="451597"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581" b="0" i="0" kern="1200">
          <a:solidFill>
            <a:schemeClr val="accent5"/>
          </a:solidFill>
          <a:latin typeface="Bookman Old Style" charset="0"/>
          <a:ea typeface="Bookman Old Style" charset="0"/>
          <a:cs typeface="Bookman Old Style" charset="0"/>
        </a:defRPr>
      </a:lvl2pPr>
      <a:lvl3pPr marL="722555"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3pPr>
      <a:lvl4pPr marL="993513"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4pPr>
      <a:lvl5pPr marL="1264471"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5pPr>
      <a:lvl6pPr marL="1580392"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6pPr>
      <a:lvl7pPr marL="1876716"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7pPr>
      <a:lvl8pPr marL="2173039"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8pPr>
      <a:lvl9pPr marL="2469363"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9pPr>
    </p:bodyStyle>
    <p:otherStyle>
      <a:defPPr>
        <a:defRPr lang="en-US"/>
      </a:defPPr>
      <a:lvl1pPr marL="0" algn="l" defTabSz="903194" rtl="0" eaLnBrk="1" latinLnBrk="0" hangingPunct="1">
        <a:defRPr sz="1778" kern="1200">
          <a:solidFill>
            <a:schemeClr val="tx1"/>
          </a:solidFill>
          <a:latin typeface="+mn-lt"/>
          <a:ea typeface="+mn-ea"/>
          <a:cs typeface="+mn-cs"/>
        </a:defRPr>
      </a:lvl1pPr>
      <a:lvl2pPr marL="451597" algn="l" defTabSz="903194" rtl="0" eaLnBrk="1" latinLnBrk="0" hangingPunct="1">
        <a:defRPr sz="1778" kern="1200">
          <a:solidFill>
            <a:schemeClr val="tx1"/>
          </a:solidFill>
          <a:latin typeface="+mn-lt"/>
          <a:ea typeface="+mn-ea"/>
          <a:cs typeface="+mn-cs"/>
        </a:defRPr>
      </a:lvl2pPr>
      <a:lvl3pPr marL="903194" algn="l" defTabSz="903194" rtl="0" eaLnBrk="1" latinLnBrk="0" hangingPunct="1">
        <a:defRPr sz="1778" kern="1200">
          <a:solidFill>
            <a:schemeClr val="tx1"/>
          </a:solidFill>
          <a:latin typeface="+mn-lt"/>
          <a:ea typeface="+mn-ea"/>
          <a:cs typeface="+mn-cs"/>
        </a:defRPr>
      </a:lvl3pPr>
      <a:lvl4pPr marL="1354791" algn="l" defTabSz="903194" rtl="0" eaLnBrk="1" latinLnBrk="0" hangingPunct="1">
        <a:defRPr sz="1778" kern="1200">
          <a:solidFill>
            <a:schemeClr val="tx1"/>
          </a:solidFill>
          <a:latin typeface="+mn-lt"/>
          <a:ea typeface="+mn-ea"/>
          <a:cs typeface="+mn-cs"/>
        </a:defRPr>
      </a:lvl4pPr>
      <a:lvl5pPr marL="1806388" algn="l" defTabSz="903194" rtl="0" eaLnBrk="1" latinLnBrk="0" hangingPunct="1">
        <a:defRPr sz="1778" kern="1200">
          <a:solidFill>
            <a:schemeClr val="tx1"/>
          </a:solidFill>
          <a:latin typeface="+mn-lt"/>
          <a:ea typeface="+mn-ea"/>
          <a:cs typeface="+mn-cs"/>
        </a:defRPr>
      </a:lvl5pPr>
      <a:lvl6pPr marL="2257985" algn="l" defTabSz="903194" rtl="0" eaLnBrk="1" latinLnBrk="0" hangingPunct="1">
        <a:defRPr sz="1778" kern="1200">
          <a:solidFill>
            <a:schemeClr val="tx1"/>
          </a:solidFill>
          <a:latin typeface="+mn-lt"/>
          <a:ea typeface="+mn-ea"/>
          <a:cs typeface="+mn-cs"/>
        </a:defRPr>
      </a:lvl6pPr>
      <a:lvl7pPr marL="2709582" algn="l" defTabSz="903194" rtl="0" eaLnBrk="1" latinLnBrk="0" hangingPunct="1">
        <a:defRPr sz="1778" kern="1200">
          <a:solidFill>
            <a:schemeClr val="tx1"/>
          </a:solidFill>
          <a:latin typeface="+mn-lt"/>
          <a:ea typeface="+mn-ea"/>
          <a:cs typeface="+mn-cs"/>
        </a:defRPr>
      </a:lvl7pPr>
      <a:lvl8pPr marL="3161180" algn="l" defTabSz="903194" rtl="0" eaLnBrk="1" latinLnBrk="0" hangingPunct="1">
        <a:defRPr sz="1778" kern="1200">
          <a:solidFill>
            <a:schemeClr val="tx1"/>
          </a:solidFill>
          <a:latin typeface="+mn-lt"/>
          <a:ea typeface="+mn-ea"/>
          <a:cs typeface="+mn-cs"/>
        </a:defRPr>
      </a:lvl8pPr>
      <a:lvl9pPr marL="3612777" algn="l" defTabSz="903194" rtl="0" eaLnBrk="1" latinLnBrk="0" hangingPunct="1">
        <a:defRPr sz="177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Google Shape;29;p2"/>
          <p:cNvSpPr/>
          <p:nvPr userDrawn="1"/>
        </p:nvSpPr>
        <p:spPr>
          <a:xfrm>
            <a:off x="-1" y="0"/>
            <a:ext cx="12187261" cy="6858000"/>
          </a:xfrm>
          <a:prstGeom prst="rect">
            <a:avLst/>
          </a:prstGeom>
          <a:solidFill>
            <a:schemeClr val="bg1">
              <a:lumMod val="95000"/>
            </a:schemeClr>
          </a:solidFill>
          <a:ln>
            <a:noFill/>
          </a:ln>
        </p:spPr>
        <p:txBody>
          <a:bodyPr spcFirstLastPara="1" wrap="square" lIns="120404" tIns="120404" rIns="120404" bIns="120404" anchor="ctr" anchorCtr="0">
            <a:noAutofit/>
          </a:bodyPr>
          <a:lstStyle/>
          <a:p>
            <a:pPr marL="0" lvl="0" indent="0" algn="l" rtl="0">
              <a:spcBef>
                <a:spcPts val="0"/>
              </a:spcBef>
              <a:spcAft>
                <a:spcPts val="0"/>
              </a:spcAft>
              <a:buNone/>
            </a:pPr>
            <a:endParaRPr sz="2459"/>
          </a:p>
        </p:txBody>
      </p:sp>
      <p:pic>
        <p:nvPicPr>
          <p:cNvPr id="8" name="Immagin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33"/>
            <a:ext cx="12187261" cy="6855334"/>
          </a:xfrm>
          <a:prstGeom prst="rect">
            <a:avLst/>
          </a:prstGeom>
        </p:spPr>
      </p:pic>
      <p:sp>
        <p:nvSpPr>
          <p:cNvPr id="51" name="Title Placeholder 1"/>
          <p:cNvSpPr>
            <a:spLocks noGrp="1"/>
          </p:cNvSpPr>
          <p:nvPr>
            <p:ph type="title"/>
          </p:nvPr>
        </p:nvSpPr>
        <p:spPr>
          <a:xfrm>
            <a:off x="360000" y="4697730"/>
            <a:ext cx="11473200" cy="834138"/>
          </a:xfrm>
          <a:prstGeom prst="rect">
            <a:avLst/>
          </a:prstGeom>
        </p:spPr>
        <p:txBody>
          <a:bodyPr vert="horz" lIns="0" tIns="0" rIns="0" bIns="0" rtlCol="0" anchor="t" anchorCtr="0">
            <a:normAutofit/>
          </a:bodyPr>
          <a:lstStyle/>
          <a:p>
            <a:r>
              <a:rPr lang="it-IT" dirty="0"/>
              <a:t>Titolo per copertina</a:t>
            </a:r>
            <a:endParaRPr lang="en-US" dirty="0"/>
          </a:p>
        </p:txBody>
      </p:sp>
    </p:spTree>
    <p:extLst>
      <p:ext uri="{BB962C8B-B14F-4D97-AF65-F5344CB8AC3E}">
        <p14:creationId xmlns:p14="http://schemas.microsoft.com/office/powerpoint/2010/main" val="1860051901"/>
      </p:ext>
    </p:extLst>
  </p:cSld>
  <p:clrMap bg1="lt1" tx1="dk1" bg2="lt2" tx2="dk2" accent1="accent1" accent2="accent2" accent3="accent3" accent4="accent4" accent5="accent5" accent6="accent6" hlink="hlink" folHlink="folHlink"/>
  <p:sldLayoutIdLst>
    <p:sldLayoutId id="2147483697" r:id="rId1"/>
  </p:sldLayoutIdLst>
  <p:hf hdr="0" ftr="0" dt="0"/>
  <p:txStyles>
    <p:titleStyle>
      <a:lvl1pPr algn="ctr" defTabSz="903194" rtl="0" eaLnBrk="1" latinLnBrk="0" hangingPunct="1">
        <a:lnSpc>
          <a:spcPct val="90000"/>
        </a:lnSpc>
        <a:spcBef>
          <a:spcPct val="0"/>
        </a:spcBef>
        <a:buNone/>
        <a:defRPr lang="en-US" sz="4500" b="0" i="0" kern="1200" cap="none" spc="98" baseline="0" dirty="0">
          <a:solidFill>
            <a:schemeClr val="accent6"/>
          </a:solidFill>
          <a:effectLst/>
          <a:latin typeface="Open Sans Semibold" charset="0"/>
          <a:ea typeface="American Typewriter" charset="0"/>
          <a:cs typeface="American Typewriter" charset="0"/>
        </a:defRPr>
      </a:lvl1pPr>
    </p:titleStyle>
    <p:bodyStyle>
      <a:lvl1pPr marL="180639" indent="-180639" algn="l" defTabSz="903194" rtl="0" eaLnBrk="1" latinLnBrk="0" hangingPunct="1">
        <a:lnSpc>
          <a:spcPct val="100000"/>
        </a:lnSpc>
        <a:spcBef>
          <a:spcPts val="889"/>
        </a:spcBef>
        <a:spcAft>
          <a:spcPts val="0"/>
        </a:spcAft>
        <a:buClr>
          <a:schemeClr val="tx1">
            <a:lumMod val="85000"/>
            <a:lumOff val="15000"/>
          </a:schemeClr>
        </a:buClr>
        <a:buFont typeface="Garamond" pitchFamily="18" charset="0"/>
        <a:buChar char="◦"/>
        <a:defRPr sz="1778" b="0" i="0" kern="1200">
          <a:solidFill>
            <a:schemeClr val="accent5"/>
          </a:solidFill>
          <a:latin typeface="Bookman Old Style" charset="0"/>
          <a:ea typeface="Bookman Old Style" charset="0"/>
          <a:cs typeface="Bookman Old Style" charset="0"/>
        </a:defRPr>
      </a:lvl1pPr>
      <a:lvl2pPr marL="451597"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581" b="0" i="0" kern="1200">
          <a:solidFill>
            <a:schemeClr val="accent5"/>
          </a:solidFill>
          <a:latin typeface="Bookman Old Style" charset="0"/>
          <a:ea typeface="Bookman Old Style" charset="0"/>
          <a:cs typeface="Bookman Old Style" charset="0"/>
        </a:defRPr>
      </a:lvl2pPr>
      <a:lvl3pPr marL="722555"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3pPr>
      <a:lvl4pPr marL="993513"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4pPr>
      <a:lvl5pPr marL="1264471"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5pPr>
      <a:lvl6pPr marL="1580392"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6pPr>
      <a:lvl7pPr marL="1876716"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7pPr>
      <a:lvl8pPr marL="2173039"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8pPr>
      <a:lvl9pPr marL="2469363"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9pPr>
    </p:bodyStyle>
    <p:otherStyle>
      <a:defPPr>
        <a:defRPr lang="en-US"/>
      </a:defPPr>
      <a:lvl1pPr marL="0" algn="l" defTabSz="903194" rtl="0" eaLnBrk="1" latinLnBrk="0" hangingPunct="1">
        <a:defRPr sz="1778" kern="1200">
          <a:solidFill>
            <a:schemeClr val="tx1"/>
          </a:solidFill>
          <a:latin typeface="+mn-lt"/>
          <a:ea typeface="+mn-ea"/>
          <a:cs typeface="+mn-cs"/>
        </a:defRPr>
      </a:lvl1pPr>
      <a:lvl2pPr marL="451597" algn="l" defTabSz="903194" rtl="0" eaLnBrk="1" latinLnBrk="0" hangingPunct="1">
        <a:defRPr sz="1778" kern="1200">
          <a:solidFill>
            <a:schemeClr val="tx1"/>
          </a:solidFill>
          <a:latin typeface="+mn-lt"/>
          <a:ea typeface="+mn-ea"/>
          <a:cs typeface="+mn-cs"/>
        </a:defRPr>
      </a:lvl2pPr>
      <a:lvl3pPr marL="903194" algn="l" defTabSz="903194" rtl="0" eaLnBrk="1" latinLnBrk="0" hangingPunct="1">
        <a:defRPr sz="1778" kern="1200">
          <a:solidFill>
            <a:schemeClr val="tx1"/>
          </a:solidFill>
          <a:latin typeface="+mn-lt"/>
          <a:ea typeface="+mn-ea"/>
          <a:cs typeface="+mn-cs"/>
        </a:defRPr>
      </a:lvl3pPr>
      <a:lvl4pPr marL="1354791" algn="l" defTabSz="903194" rtl="0" eaLnBrk="1" latinLnBrk="0" hangingPunct="1">
        <a:defRPr sz="1778" kern="1200">
          <a:solidFill>
            <a:schemeClr val="tx1"/>
          </a:solidFill>
          <a:latin typeface="+mn-lt"/>
          <a:ea typeface="+mn-ea"/>
          <a:cs typeface="+mn-cs"/>
        </a:defRPr>
      </a:lvl4pPr>
      <a:lvl5pPr marL="1806388" algn="l" defTabSz="903194" rtl="0" eaLnBrk="1" latinLnBrk="0" hangingPunct="1">
        <a:defRPr sz="1778" kern="1200">
          <a:solidFill>
            <a:schemeClr val="tx1"/>
          </a:solidFill>
          <a:latin typeface="+mn-lt"/>
          <a:ea typeface="+mn-ea"/>
          <a:cs typeface="+mn-cs"/>
        </a:defRPr>
      </a:lvl5pPr>
      <a:lvl6pPr marL="2257985" algn="l" defTabSz="903194" rtl="0" eaLnBrk="1" latinLnBrk="0" hangingPunct="1">
        <a:defRPr sz="1778" kern="1200">
          <a:solidFill>
            <a:schemeClr val="tx1"/>
          </a:solidFill>
          <a:latin typeface="+mn-lt"/>
          <a:ea typeface="+mn-ea"/>
          <a:cs typeface="+mn-cs"/>
        </a:defRPr>
      </a:lvl6pPr>
      <a:lvl7pPr marL="2709582" algn="l" defTabSz="903194" rtl="0" eaLnBrk="1" latinLnBrk="0" hangingPunct="1">
        <a:defRPr sz="1778" kern="1200">
          <a:solidFill>
            <a:schemeClr val="tx1"/>
          </a:solidFill>
          <a:latin typeface="+mn-lt"/>
          <a:ea typeface="+mn-ea"/>
          <a:cs typeface="+mn-cs"/>
        </a:defRPr>
      </a:lvl7pPr>
      <a:lvl8pPr marL="3161180" algn="l" defTabSz="903194" rtl="0" eaLnBrk="1" latinLnBrk="0" hangingPunct="1">
        <a:defRPr sz="1778" kern="1200">
          <a:solidFill>
            <a:schemeClr val="tx1"/>
          </a:solidFill>
          <a:latin typeface="+mn-lt"/>
          <a:ea typeface="+mn-ea"/>
          <a:cs typeface="+mn-cs"/>
        </a:defRPr>
      </a:lvl8pPr>
      <a:lvl9pPr marL="3612777" algn="l" defTabSz="903194" rtl="0" eaLnBrk="1" latinLnBrk="0" hangingPunct="1">
        <a:defRPr sz="177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8" name="Immagine 4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33"/>
            <a:ext cx="12187260" cy="6855334"/>
          </a:xfrm>
          <a:prstGeom prst="rect">
            <a:avLst/>
          </a:prstGeom>
        </p:spPr>
      </p:pic>
      <p:sp>
        <p:nvSpPr>
          <p:cNvPr id="52" name="Title Placeholder 1"/>
          <p:cNvSpPr>
            <a:spLocks noGrp="1"/>
          </p:cNvSpPr>
          <p:nvPr>
            <p:ph type="title"/>
          </p:nvPr>
        </p:nvSpPr>
        <p:spPr>
          <a:xfrm>
            <a:off x="610870" y="470321"/>
            <a:ext cx="8995410" cy="834138"/>
          </a:xfrm>
          <a:prstGeom prst="rect">
            <a:avLst/>
          </a:prstGeom>
        </p:spPr>
        <p:txBody>
          <a:bodyPr vert="horz" lIns="0" tIns="0" rIns="0" bIns="0" rtlCol="0" anchor="t" anchorCtr="0">
            <a:normAutofit/>
          </a:bodyPr>
          <a:lstStyle/>
          <a:p>
            <a:r>
              <a:rPr lang="it-IT" dirty="0"/>
              <a:t>Fare clic per modificare titolo</a:t>
            </a:r>
            <a:endParaRPr lang="en-US" dirty="0"/>
          </a:p>
        </p:txBody>
      </p:sp>
    </p:spTree>
    <p:extLst>
      <p:ext uri="{BB962C8B-B14F-4D97-AF65-F5344CB8AC3E}">
        <p14:creationId xmlns:p14="http://schemas.microsoft.com/office/powerpoint/2010/main" val="1316054782"/>
      </p:ext>
    </p:extLst>
  </p:cSld>
  <p:clrMap bg1="lt1" tx1="dk1" bg2="lt2" tx2="dk2" accent1="accent1" accent2="accent2" accent3="accent3" accent4="accent4" accent5="accent5" accent6="accent6" hlink="hlink" folHlink="folHlink"/>
  <p:sldLayoutIdLst>
    <p:sldLayoutId id="2147483683" r:id="rId1"/>
  </p:sldLayoutIdLst>
  <p:hf hdr="0" ftr="0" dt="0"/>
  <p:txStyles>
    <p:titleStyle>
      <a:lvl1pPr algn="l" defTabSz="903194" rtl="0" eaLnBrk="1" latinLnBrk="0" hangingPunct="1">
        <a:lnSpc>
          <a:spcPct val="90000"/>
        </a:lnSpc>
        <a:spcBef>
          <a:spcPct val="0"/>
        </a:spcBef>
        <a:buNone/>
        <a:defRPr lang="en-US" sz="3500" b="0" i="0" kern="1200" cap="none" spc="98" baseline="0" dirty="0">
          <a:solidFill>
            <a:schemeClr val="accent6"/>
          </a:solidFill>
          <a:effectLst/>
          <a:latin typeface="Open Sans" charset="0"/>
          <a:ea typeface="American Typewriter" charset="0"/>
          <a:cs typeface="American Typewriter" charset="0"/>
        </a:defRPr>
      </a:lvl1pPr>
    </p:titleStyle>
    <p:bodyStyle>
      <a:lvl1pPr marL="180639" indent="-180639" algn="l" defTabSz="903194" rtl="0" eaLnBrk="1" latinLnBrk="0" hangingPunct="1">
        <a:lnSpc>
          <a:spcPct val="100000"/>
        </a:lnSpc>
        <a:spcBef>
          <a:spcPts val="889"/>
        </a:spcBef>
        <a:spcAft>
          <a:spcPts val="0"/>
        </a:spcAft>
        <a:buClr>
          <a:schemeClr val="tx1">
            <a:lumMod val="85000"/>
            <a:lumOff val="15000"/>
          </a:schemeClr>
        </a:buClr>
        <a:buFont typeface="Garamond" pitchFamily="18" charset="0"/>
        <a:buChar char="◦"/>
        <a:defRPr sz="1778" b="0" i="0" kern="1200">
          <a:solidFill>
            <a:schemeClr val="accent5"/>
          </a:solidFill>
          <a:latin typeface="Bookman Old Style" charset="0"/>
          <a:ea typeface="Bookman Old Style" charset="0"/>
          <a:cs typeface="Bookman Old Style" charset="0"/>
        </a:defRPr>
      </a:lvl1pPr>
      <a:lvl2pPr marL="451597"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581" b="0" i="0" kern="1200">
          <a:solidFill>
            <a:schemeClr val="accent5"/>
          </a:solidFill>
          <a:latin typeface="Bookman Old Style" charset="0"/>
          <a:ea typeface="Bookman Old Style" charset="0"/>
          <a:cs typeface="Bookman Old Style" charset="0"/>
        </a:defRPr>
      </a:lvl2pPr>
      <a:lvl3pPr marL="722555"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3pPr>
      <a:lvl4pPr marL="993513"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4pPr>
      <a:lvl5pPr marL="1264471"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5pPr>
      <a:lvl6pPr marL="1580392"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6pPr>
      <a:lvl7pPr marL="1876716"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7pPr>
      <a:lvl8pPr marL="2173039"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8pPr>
      <a:lvl9pPr marL="2469363"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9pPr>
    </p:bodyStyle>
    <p:otherStyle>
      <a:defPPr>
        <a:defRPr lang="en-US"/>
      </a:defPPr>
      <a:lvl1pPr marL="0" algn="l" defTabSz="903194" rtl="0" eaLnBrk="1" latinLnBrk="0" hangingPunct="1">
        <a:defRPr sz="1778" kern="1200">
          <a:solidFill>
            <a:schemeClr val="tx1"/>
          </a:solidFill>
          <a:latin typeface="+mn-lt"/>
          <a:ea typeface="+mn-ea"/>
          <a:cs typeface="+mn-cs"/>
        </a:defRPr>
      </a:lvl1pPr>
      <a:lvl2pPr marL="451597" algn="l" defTabSz="903194" rtl="0" eaLnBrk="1" latinLnBrk="0" hangingPunct="1">
        <a:defRPr sz="1778" kern="1200">
          <a:solidFill>
            <a:schemeClr val="tx1"/>
          </a:solidFill>
          <a:latin typeface="+mn-lt"/>
          <a:ea typeface="+mn-ea"/>
          <a:cs typeface="+mn-cs"/>
        </a:defRPr>
      </a:lvl2pPr>
      <a:lvl3pPr marL="903194" algn="l" defTabSz="903194" rtl="0" eaLnBrk="1" latinLnBrk="0" hangingPunct="1">
        <a:defRPr sz="1778" kern="1200">
          <a:solidFill>
            <a:schemeClr val="tx1"/>
          </a:solidFill>
          <a:latin typeface="+mn-lt"/>
          <a:ea typeface="+mn-ea"/>
          <a:cs typeface="+mn-cs"/>
        </a:defRPr>
      </a:lvl3pPr>
      <a:lvl4pPr marL="1354791" algn="l" defTabSz="903194" rtl="0" eaLnBrk="1" latinLnBrk="0" hangingPunct="1">
        <a:defRPr sz="1778" kern="1200">
          <a:solidFill>
            <a:schemeClr val="tx1"/>
          </a:solidFill>
          <a:latin typeface="+mn-lt"/>
          <a:ea typeface="+mn-ea"/>
          <a:cs typeface="+mn-cs"/>
        </a:defRPr>
      </a:lvl4pPr>
      <a:lvl5pPr marL="1806388" algn="l" defTabSz="903194" rtl="0" eaLnBrk="1" latinLnBrk="0" hangingPunct="1">
        <a:defRPr sz="1778" kern="1200">
          <a:solidFill>
            <a:schemeClr val="tx1"/>
          </a:solidFill>
          <a:latin typeface="+mn-lt"/>
          <a:ea typeface="+mn-ea"/>
          <a:cs typeface="+mn-cs"/>
        </a:defRPr>
      </a:lvl5pPr>
      <a:lvl6pPr marL="2257985" algn="l" defTabSz="903194" rtl="0" eaLnBrk="1" latinLnBrk="0" hangingPunct="1">
        <a:defRPr sz="1778" kern="1200">
          <a:solidFill>
            <a:schemeClr val="tx1"/>
          </a:solidFill>
          <a:latin typeface="+mn-lt"/>
          <a:ea typeface="+mn-ea"/>
          <a:cs typeface="+mn-cs"/>
        </a:defRPr>
      </a:lvl6pPr>
      <a:lvl7pPr marL="2709582" algn="l" defTabSz="903194" rtl="0" eaLnBrk="1" latinLnBrk="0" hangingPunct="1">
        <a:defRPr sz="1778" kern="1200">
          <a:solidFill>
            <a:schemeClr val="tx1"/>
          </a:solidFill>
          <a:latin typeface="+mn-lt"/>
          <a:ea typeface="+mn-ea"/>
          <a:cs typeface="+mn-cs"/>
        </a:defRPr>
      </a:lvl7pPr>
      <a:lvl8pPr marL="3161180" algn="l" defTabSz="903194" rtl="0" eaLnBrk="1" latinLnBrk="0" hangingPunct="1">
        <a:defRPr sz="1778" kern="1200">
          <a:solidFill>
            <a:schemeClr val="tx1"/>
          </a:solidFill>
          <a:latin typeface="+mn-lt"/>
          <a:ea typeface="+mn-ea"/>
          <a:cs typeface="+mn-cs"/>
        </a:defRPr>
      </a:lvl8pPr>
      <a:lvl9pPr marL="3612777" algn="l" defTabSz="903194" rtl="0" eaLnBrk="1" latinLnBrk="0" hangingPunct="1">
        <a:defRPr sz="177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Immagin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33"/>
            <a:ext cx="12187260" cy="6855333"/>
          </a:xfrm>
          <a:prstGeom prst="rect">
            <a:avLst/>
          </a:prstGeom>
        </p:spPr>
      </p:pic>
      <p:sp>
        <p:nvSpPr>
          <p:cNvPr id="23" name="Title Placeholder 1"/>
          <p:cNvSpPr>
            <a:spLocks noGrp="1"/>
          </p:cNvSpPr>
          <p:nvPr>
            <p:ph type="title"/>
          </p:nvPr>
        </p:nvSpPr>
        <p:spPr>
          <a:xfrm>
            <a:off x="610870" y="470321"/>
            <a:ext cx="8995410" cy="834138"/>
          </a:xfrm>
          <a:prstGeom prst="rect">
            <a:avLst/>
          </a:prstGeom>
        </p:spPr>
        <p:txBody>
          <a:bodyPr vert="horz" lIns="0" tIns="0" rIns="0" bIns="0" rtlCol="0" anchor="t" anchorCtr="0">
            <a:normAutofit/>
          </a:bodyPr>
          <a:lstStyle/>
          <a:p>
            <a:r>
              <a:rPr lang="it-IT" dirty="0"/>
              <a:t>Fare clic per modificare titolo</a:t>
            </a:r>
            <a:endParaRPr lang="en-US" dirty="0"/>
          </a:p>
        </p:txBody>
      </p:sp>
    </p:spTree>
    <p:extLst>
      <p:ext uri="{BB962C8B-B14F-4D97-AF65-F5344CB8AC3E}">
        <p14:creationId xmlns:p14="http://schemas.microsoft.com/office/powerpoint/2010/main" val="665381593"/>
      </p:ext>
    </p:extLst>
  </p:cSld>
  <p:clrMap bg1="lt1" tx1="dk1" bg2="lt2" tx2="dk2" accent1="accent1" accent2="accent2" accent3="accent3" accent4="accent4" accent5="accent5" accent6="accent6" hlink="hlink" folHlink="folHlink"/>
  <p:sldLayoutIdLst>
    <p:sldLayoutId id="2147483685" r:id="rId1"/>
  </p:sldLayoutIdLst>
  <p:hf hdr="0" ftr="0" dt="0"/>
  <p:txStyles>
    <p:titleStyle>
      <a:lvl1pPr algn="l" defTabSz="903194" rtl="0" eaLnBrk="1" latinLnBrk="0" hangingPunct="1">
        <a:lnSpc>
          <a:spcPct val="90000"/>
        </a:lnSpc>
        <a:spcBef>
          <a:spcPct val="0"/>
        </a:spcBef>
        <a:buNone/>
        <a:defRPr lang="en-US" sz="3500" b="0" i="0" kern="1200" cap="none" spc="98" baseline="0" dirty="0">
          <a:solidFill>
            <a:schemeClr val="accent6"/>
          </a:solidFill>
          <a:effectLst/>
          <a:latin typeface="Open Sans" charset="0"/>
          <a:ea typeface="American Typewriter" charset="0"/>
          <a:cs typeface="American Typewriter" charset="0"/>
        </a:defRPr>
      </a:lvl1pPr>
    </p:titleStyle>
    <p:bodyStyle>
      <a:lvl1pPr marL="180639" indent="-180639" algn="l" defTabSz="903194" rtl="0" eaLnBrk="1" latinLnBrk="0" hangingPunct="1">
        <a:lnSpc>
          <a:spcPct val="100000"/>
        </a:lnSpc>
        <a:spcBef>
          <a:spcPts val="889"/>
        </a:spcBef>
        <a:spcAft>
          <a:spcPts val="0"/>
        </a:spcAft>
        <a:buClr>
          <a:schemeClr val="tx1">
            <a:lumMod val="85000"/>
            <a:lumOff val="15000"/>
          </a:schemeClr>
        </a:buClr>
        <a:buFont typeface="Garamond" pitchFamily="18" charset="0"/>
        <a:buChar char="◦"/>
        <a:defRPr sz="1778" b="0" i="0" kern="1200">
          <a:solidFill>
            <a:schemeClr val="accent5"/>
          </a:solidFill>
          <a:latin typeface="Bookman Old Style" charset="0"/>
          <a:ea typeface="Bookman Old Style" charset="0"/>
          <a:cs typeface="Bookman Old Style" charset="0"/>
        </a:defRPr>
      </a:lvl1pPr>
      <a:lvl2pPr marL="451597"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581" b="0" i="0" kern="1200">
          <a:solidFill>
            <a:schemeClr val="accent5"/>
          </a:solidFill>
          <a:latin typeface="Bookman Old Style" charset="0"/>
          <a:ea typeface="Bookman Old Style" charset="0"/>
          <a:cs typeface="Bookman Old Style" charset="0"/>
        </a:defRPr>
      </a:lvl2pPr>
      <a:lvl3pPr marL="722555"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3pPr>
      <a:lvl4pPr marL="993513"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4pPr>
      <a:lvl5pPr marL="1264471"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5pPr>
      <a:lvl6pPr marL="1580392"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6pPr>
      <a:lvl7pPr marL="1876716"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7pPr>
      <a:lvl8pPr marL="2173039"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8pPr>
      <a:lvl9pPr marL="2469363"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9pPr>
    </p:bodyStyle>
    <p:otherStyle>
      <a:defPPr>
        <a:defRPr lang="en-US"/>
      </a:defPPr>
      <a:lvl1pPr marL="0" algn="l" defTabSz="903194" rtl="0" eaLnBrk="1" latinLnBrk="0" hangingPunct="1">
        <a:defRPr sz="1778" kern="1200">
          <a:solidFill>
            <a:schemeClr val="tx1"/>
          </a:solidFill>
          <a:latin typeface="+mn-lt"/>
          <a:ea typeface="+mn-ea"/>
          <a:cs typeface="+mn-cs"/>
        </a:defRPr>
      </a:lvl1pPr>
      <a:lvl2pPr marL="451597" algn="l" defTabSz="903194" rtl="0" eaLnBrk="1" latinLnBrk="0" hangingPunct="1">
        <a:defRPr sz="1778" kern="1200">
          <a:solidFill>
            <a:schemeClr val="tx1"/>
          </a:solidFill>
          <a:latin typeface="+mn-lt"/>
          <a:ea typeface="+mn-ea"/>
          <a:cs typeface="+mn-cs"/>
        </a:defRPr>
      </a:lvl2pPr>
      <a:lvl3pPr marL="903194" algn="l" defTabSz="903194" rtl="0" eaLnBrk="1" latinLnBrk="0" hangingPunct="1">
        <a:defRPr sz="1778" kern="1200">
          <a:solidFill>
            <a:schemeClr val="tx1"/>
          </a:solidFill>
          <a:latin typeface="+mn-lt"/>
          <a:ea typeface="+mn-ea"/>
          <a:cs typeface="+mn-cs"/>
        </a:defRPr>
      </a:lvl3pPr>
      <a:lvl4pPr marL="1354791" algn="l" defTabSz="903194" rtl="0" eaLnBrk="1" latinLnBrk="0" hangingPunct="1">
        <a:defRPr sz="1778" kern="1200">
          <a:solidFill>
            <a:schemeClr val="tx1"/>
          </a:solidFill>
          <a:latin typeface="+mn-lt"/>
          <a:ea typeface="+mn-ea"/>
          <a:cs typeface="+mn-cs"/>
        </a:defRPr>
      </a:lvl4pPr>
      <a:lvl5pPr marL="1806388" algn="l" defTabSz="903194" rtl="0" eaLnBrk="1" latinLnBrk="0" hangingPunct="1">
        <a:defRPr sz="1778" kern="1200">
          <a:solidFill>
            <a:schemeClr val="tx1"/>
          </a:solidFill>
          <a:latin typeface="+mn-lt"/>
          <a:ea typeface="+mn-ea"/>
          <a:cs typeface="+mn-cs"/>
        </a:defRPr>
      </a:lvl5pPr>
      <a:lvl6pPr marL="2257985" algn="l" defTabSz="903194" rtl="0" eaLnBrk="1" latinLnBrk="0" hangingPunct="1">
        <a:defRPr sz="1778" kern="1200">
          <a:solidFill>
            <a:schemeClr val="tx1"/>
          </a:solidFill>
          <a:latin typeface="+mn-lt"/>
          <a:ea typeface="+mn-ea"/>
          <a:cs typeface="+mn-cs"/>
        </a:defRPr>
      </a:lvl6pPr>
      <a:lvl7pPr marL="2709582" algn="l" defTabSz="903194" rtl="0" eaLnBrk="1" latinLnBrk="0" hangingPunct="1">
        <a:defRPr sz="1778" kern="1200">
          <a:solidFill>
            <a:schemeClr val="tx1"/>
          </a:solidFill>
          <a:latin typeface="+mn-lt"/>
          <a:ea typeface="+mn-ea"/>
          <a:cs typeface="+mn-cs"/>
        </a:defRPr>
      </a:lvl7pPr>
      <a:lvl8pPr marL="3161180" algn="l" defTabSz="903194" rtl="0" eaLnBrk="1" latinLnBrk="0" hangingPunct="1">
        <a:defRPr sz="1778" kern="1200">
          <a:solidFill>
            <a:schemeClr val="tx1"/>
          </a:solidFill>
          <a:latin typeface="+mn-lt"/>
          <a:ea typeface="+mn-ea"/>
          <a:cs typeface="+mn-cs"/>
        </a:defRPr>
      </a:lvl8pPr>
      <a:lvl9pPr marL="3612777" algn="l" defTabSz="903194" rtl="0" eaLnBrk="1" latinLnBrk="0" hangingPunct="1">
        <a:defRPr sz="1778"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Immagin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33"/>
            <a:ext cx="12187260" cy="6855333"/>
          </a:xfrm>
          <a:prstGeom prst="rect">
            <a:avLst/>
          </a:prstGeom>
        </p:spPr>
      </p:pic>
      <p:sp>
        <p:nvSpPr>
          <p:cNvPr id="16" name="Title Placeholder 1"/>
          <p:cNvSpPr>
            <a:spLocks noGrp="1"/>
          </p:cNvSpPr>
          <p:nvPr>
            <p:ph type="title"/>
          </p:nvPr>
        </p:nvSpPr>
        <p:spPr>
          <a:xfrm>
            <a:off x="610870" y="470321"/>
            <a:ext cx="8995410" cy="834138"/>
          </a:xfrm>
          <a:prstGeom prst="rect">
            <a:avLst/>
          </a:prstGeom>
        </p:spPr>
        <p:txBody>
          <a:bodyPr vert="horz" lIns="0" tIns="0" rIns="0" bIns="0" rtlCol="0" anchor="t" anchorCtr="0">
            <a:normAutofit/>
          </a:bodyPr>
          <a:lstStyle/>
          <a:p>
            <a:r>
              <a:rPr lang="it-IT" dirty="0"/>
              <a:t>Fare clic per modificare titolo</a:t>
            </a:r>
            <a:endParaRPr lang="en-US" dirty="0"/>
          </a:p>
        </p:txBody>
      </p:sp>
    </p:spTree>
    <p:extLst>
      <p:ext uri="{BB962C8B-B14F-4D97-AF65-F5344CB8AC3E}">
        <p14:creationId xmlns:p14="http://schemas.microsoft.com/office/powerpoint/2010/main" val="431576732"/>
      </p:ext>
    </p:extLst>
  </p:cSld>
  <p:clrMap bg1="lt1" tx1="dk1" bg2="lt2" tx2="dk2" accent1="accent1" accent2="accent2" accent3="accent3" accent4="accent4" accent5="accent5" accent6="accent6" hlink="hlink" folHlink="folHlink"/>
  <p:sldLayoutIdLst>
    <p:sldLayoutId id="2147483687" r:id="rId1"/>
  </p:sldLayoutIdLst>
  <p:hf hdr="0" ftr="0" dt="0"/>
  <p:txStyles>
    <p:titleStyle>
      <a:lvl1pPr algn="l" defTabSz="903194" rtl="0" eaLnBrk="1" latinLnBrk="0" hangingPunct="1">
        <a:lnSpc>
          <a:spcPct val="90000"/>
        </a:lnSpc>
        <a:spcBef>
          <a:spcPct val="0"/>
        </a:spcBef>
        <a:buNone/>
        <a:defRPr lang="en-US" sz="3500" b="0" i="0" kern="1200" cap="none" spc="98" baseline="0" dirty="0">
          <a:solidFill>
            <a:schemeClr val="accent6"/>
          </a:solidFill>
          <a:effectLst/>
          <a:latin typeface="Open Sans" charset="0"/>
          <a:ea typeface="American Typewriter" charset="0"/>
          <a:cs typeface="American Typewriter" charset="0"/>
        </a:defRPr>
      </a:lvl1pPr>
    </p:titleStyle>
    <p:bodyStyle>
      <a:lvl1pPr marL="180639" indent="-180639" algn="l" defTabSz="903194" rtl="0" eaLnBrk="1" latinLnBrk="0" hangingPunct="1">
        <a:lnSpc>
          <a:spcPct val="100000"/>
        </a:lnSpc>
        <a:spcBef>
          <a:spcPts val="889"/>
        </a:spcBef>
        <a:spcAft>
          <a:spcPts val="0"/>
        </a:spcAft>
        <a:buClr>
          <a:schemeClr val="tx1">
            <a:lumMod val="85000"/>
            <a:lumOff val="15000"/>
          </a:schemeClr>
        </a:buClr>
        <a:buFont typeface="Garamond" pitchFamily="18" charset="0"/>
        <a:buChar char="◦"/>
        <a:defRPr sz="1778" b="0" i="0" kern="1200">
          <a:solidFill>
            <a:schemeClr val="accent5"/>
          </a:solidFill>
          <a:latin typeface="Bookman Old Style" charset="0"/>
          <a:ea typeface="Bookman Old Style" charset="0"/>
          <a:cs typeface="Bookman Old Style" charset="0"/>
        </a:defRPr>
      </a:lvl1pPr>
      <a:lvl2pPr marL="451597"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581" b="0" i="0" kern="1200">
          <a:solidFill>
            <a:schemeClr val="accent5"/>
          </a:solidFill>
          <a:latin typeface="Bookman Old Style" charset="0"/>
          <a:ea typeface="Bookman Old Style" charset="0"/>
          <a:cs typeface="Bookman Old Style" charset="0"/>
        </a:defRPr>
      </a:lvl2pPr>
      <a:lvl3pPr marL="722555"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3pPr>
      <a:lvl4pPr marL="993513"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4pPr>
      <a:lvl5pPr marL="1264471"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5pPr>
      <a:lvl6pPr marL="1580392"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6pPr>
      <a:lvl7pPr marL="1876716"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7pPr>
      <a:lvl8pPr marL="2173039"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8pPr>
      <a:lvl9pPr marL="2469363"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9pPr>
    </p:bodyStyle>
    <p:otherStyle>
      <a:defPPr>
        <a:defRPr lang="en-US"/>
      </a:defPPr>
      <a:lvl1pPr marL="0" algn="l" defTabSz="903194" rtl="0" eaLnBrk="1" latinLnBrk="0" hangingPunct="1">
        <a:defRPr sz="1778" kern="1200">
          <a:solidFill>
            <a:schemeClr val="tx1"/>
          </a:solidFill>
          <a:latin typeface="+mn-lt"/>
          <a:ea typeface="+mn-ea"/>
          <a:cs typeface="+mn-cs"/>
        </a:defRPr>
      </a:lvl1pPr>
      <a:lvl2pPr marL="451597" algn="l" defTabSz="903194" rtl="0" eaLnBrk="1" latinLnBrk="0" hangingPunct="1">
        <a:defRPr sz="1778" kern="1200">
          <a:solidFill>
            <a:schemeClr val="tx1"/>
          </a:solidFill>
          <a:latin typeface="+mn-lt"/>
          <a:ea typeface="+mn-ea"/>
          <a:cs typeface="+mn-cs"/>
        </a:defRPr>
      </a:lvl2pPr>
      <a:lvl3pPr marL="903194" algn="l" defTabSz="903194" rtl="0" eaLnBrk="1" latinLnBrk="0" hangingPunct="1">
        <a:defRPr sz="1778" kern="1200">
          <a:solidFill>
            <a:schemeClr val="tx1"/>
          </a:solidFill>
          <a:latin typeface="+mn-lt"/>
          <a:ea typeface="+mn-ea"/>
          <a:cs typeface="+mn-cs"/>
        </a:defRPr>
      </a:lvl3pPr>
      <a:lvl4pPr marL="1354791" algn="l" defTabSz="903194" rtl="0" eaLnBrk="1" latinLnBrk="0" hangingPunct="1">
        <a:defRPr sz="1778" kern="1200">
          <a:solidFill>
            <a:schemeClr val="tx1"/>
          </a:solidFill>
          <a:latin typeface="+mn-lt"/>
          <a:ea typeface="+mn-ea"/>
          <a:cs typeface="+mn-cs"/>
        </a:defRPr>
      </a:lvl4pPr>
      <a:lvl5pPr marL="1806388" algn="l" defTabSz="903194" rtl="0" eaLnBrk="1" latinLnBrk="0" hangingPunct="1">
        <a:defRPr sz="1778" kern="1200">
          <a:solidFill>
            <a:schemeClr val="tx1"/>
          </a:solidFill>
          <a:latin typeface="+mn-lt"/>
          <a:ea typeface="+mn-ea"/>
          <a:cs typeface="+mn-cs"/>
        </a:defRPr>
      </a:lvl5pPr>
      <a:lvl6pPr marL="2257985" algn="l" defTabSz="903194" rtl="0" eaLnBrk="1" latinLnBrk="0" hangingPunct="1">
        <a:defRPr sz="1778" kern="1200">
          <a:solidFill>
            <a:schemeClr val="tx1"/>
          </a:solidFill>
          <a:latin typeface="+mn-lt"/>
          <a:ea typeface="+mn-ea"/>
          <a:cs typeface="+mn-cs"/>
        </a:defRPr>
      </a:lvl6pPr>
      <a:lvl7pPr marL="2709582" algn="l" defTabSz="903194" rtl="0" eaLnBrk="1" latinLnBrk="0" hangingPunct="1">
        <a:defRPr sz="1778" kern="1200">
          <a:solidFill>
            <a:schemeClr val="tx1"/>
          </a:solidFill>
          <a:latin typeface="+mn-lt"/>
          <a:ea typeface="+mn-ea"/>
          <a:cs typeface="+mn-cs"/>
        </a:defRPr>
      </a:lvl7pPr>
      <a:lvl8pPr marL="3161180" algn="l" defTabSz="903194" rtl="0" eaLnBrk="1" latinLnBrk="0" hangingPunct="1">
        <a:defRPr sz="1778" kern="1200">
          <a:solidFill>
            <a:schemeClr val="tx1"/>
          </a:solidFill>
          <a:latin typeface="+mn-lt"/>
          <a:ea typeface="+mn-ea"/>
          <a:cs typeface="+mn-cs"/>
        </a:defRPr>
      </a:lvl8pPr>
      <a:lvl9pPr marL="3612777" algn="l" defTabSz="903194" rtl="0" eaLnBrk="1" latinLnBrk="0" hangingPunct="1">
        <a:defRPr sz="1778"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Immagin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33"/>
            <a:ext cx="12187260" cy="6855333"/>
          </a:xfrm>
          <a:prstGeom prst="rect">
            <a:avLst/>
          </a:prstGeom>
        </p:spPr>
      </p:pic>
      <p:sp>
        <p:nvSpPr>
          <p:cNvPr id="16" name="Title Placeholder 1"/>
          <p:cNvSpPr>
            <a:spLocks noGrp="1"/>
          </p:cNvSpPr>
          <p:nvPr>
            <p:ph type="title"/>
          </p:nvPr>
        </p:nvSpPr>
        <p:spPr>
          <a:xfrm>
            <a:off x="610870" y="470321"/>
            <a:ext cx="8995410" cy="834138"/>
          </a:xfrm>
          <a:prstGeom prst="rect">
            <a:avLst/>
          </a:prstGeom>
        </p:spPr>
        <p:txBody>
          <a:bodyPr vert="horz" lIns="0" tIns="0" rIns="0" bIns="0" rtlCol="0" anchor="t" anchorCtr="0">
            <a:normAutofit/>
          </a:bodyPr>
          <a:lstStyle/>
          <a:p>
            <a:r>
              <a:rPr lang="it-IT" dirty="0"/>
              <a:t>Fare clic per modificare titolo</a:t>
            </a:r>
            <a:endParaRPr lang="en-US" dirty="0"/>
          </a:p>
        </p:txBody>
      </p:sp>
    </p:spTree>
    <p:extLst>
      <p:ext uri="{BB962C8B-B14F-4D97-AF65-F5344CB8AC3E}">
        <p14:creationId xmlns:p14="http://schemas.microsoft.com/office/powerpoint/2010/main" val="143647581"/>
      </p:ext>
    </p:extLst>
  </p:cSld>
  <p:clrMap bg1="lt1" tx1="dk1" bg2="lt2" tx2="dk2" accent1="accent1" accent2="accent2" accent3="accent3" accent4="accent4" accent5="accent5" accent6="accent6" hlink="hlink" folHlink="folHlink"/>
  <p:sldLayoutIdLst>
    <p:sldLayoutId id="2147483689" r:id="rId1"/>
  </p:sldLayoutIdLst>
  <p:hf hdr="0" ftr="0" dt="0"/>
  <p:txStyles>
    <p:titleStyle>
      <a:lvl1pPr algn="l" defTabSz="903194" rtl="0" eaLnBrk="1" latinLnBrk="0" hangingPunct="1">
        <a:lnSpc>
          <a:spcPct val="90000"/>
        </a:lnSpc>
        <a:spcBef>
          <a:spcPct val="0"/>
        </a:spcBef>
        <a:buNone/>
        <a:defRPr lang="en-US" sz="3500" b="0" i="0" kern="1200" cap="none" spc="98" baseline="0" dirty="0">
          <a:solidFill>
            <a:schemeClr val="accent6"/>
          </a:solidFill>
          <a:effectLst/>
          <a:latin typeface="Open Sans" charset="0"/>
          <a:ea typeface="American Typewriter" charset="0"/>
          <a:cs typeface="American Typewriter" charset="0"/>
        </a:defRPr>
      </a:lvl1pPr>
    </p:titleStyle>
    <p:bodyStyle>
      <a:lvl1pPr marL="180639" indent="-180639" algn="l" defTabSz="903194" rtl="0" eaLnBrk="1" latinLnBrk="0" hangingPunct="1">
        <a:lnSpc>
          <a:spcPct val="100000"/>
        </a:lnSpc>
        <a:spcBef>
          <a:spcPts val="889"/>
        </a:spcBef>
        <a:spcAft>
          <a:spcPts val="0"/>
        </a:spcAft>
        <a:buClr>
          <a:schemeClr val="tx1">
            <a:lumMod val="85000"/>
            <a:lumOff val="15000"/>
          </a:schemeClr>
        </a:buClr>
        <a:buFont typeface="Garamond" pitchFamily="18" charset="0"/>
        <a:buChar char="◦"/>
        <a:defRPr sz="1778" b="0" i="0" kern="1200">
          <a:solidFill>
            <a:schemeClr val="accent5"/>
          </a:solidFill>
          <a:latin typeface="Bookman Old Style" charset="0"/>
          <a:ea typeface="Bookman Old Style" charset="0"/>
          <a:cs typeface="Bookman Old Style" charset="0"/>
        </a:defRPr>
      </a:lvl1pPr>
      <a:lvl2pPr marL="451597"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581" b="0" i="0" kern="1200">
          <a:solidFill>
            <a:schemeClr val="accent5"/>
          </a:solidFill>
          <a:latin typeface="Bookman Old Style" charset="0"/>
          <a:ea typeface="Bookman Old Style" charset="0"/>
          <a:cs typeface="Bookman Old Style" charset="0"/>
        </a:defRPr>
      </a:lvl2pPr>
      <a:lvl3pPr marL="722555"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3pPr>
      <a:lvl4pPr marL="993513"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4pPr>
      <a:lvl5pPr marL="1264471"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5pPr>
      <a:lvl6pPr marL="1580392"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6pPr>
      <a:lvl7pPr marL="1876716"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7pPr>
      <a:lvl8pPr marL="2173039"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8pPr>
      <a:lvl9pPr marL="2469363"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9pPr>
    </p:bodyStyle>
    <p:otherStyle>
      <a:defPPr>
        <a:defRPr lang="en-US"/>
      </a:defPPr>
      <a:lvl1pPr marL="0" algn="l" defTabSz="903194" rtl="0" eaLnBrk="1" latinLnBrk="0" hangingPunct="1">
        <a:defRPr sz="1778" kern="1200">
          <a:solidFill>
            <a:schemeClr val="tx1"/>
          </a:solidFill>
          <a:latin typeface="+mn-lt"/>
          <a:ea typeface="+mn-ea"/>
          <a:cs typeface="+mn-cs"/>
        </a:defRPr>
      </a:lvl1pPr>
      <a:lvl2pPr marL="451597" algn="l" defTabSz="903194" rtl="0" eaLnBrk="1" latinLnBrk="0" hangingPunct="1">
        <a:defRPr sz="1778" kern="1200">
          <a:solidFill>
            <a:schemeClr val="tx1"/>
          </a:solidFill>
          <a:latin typeface="+mn-lt"/>
          <a:ea typeface="+mn-ea"/>
          <a:cs typeface="+mn-cs"/>
        </a:defRPr>
      </a:lvl2pPr>
      <a:lvl3pPr marL="903194" algn="l" defTabSz="903194" rtl="0" eaLnBrk="1" latinLnBrk="0" hangingPunct="1">
        <a:defRPr sz="1778" kern="1200">
          <a:solidFill>
            <a:schemeClr val="tx1"/>
          </a:solidFill>
          <a:latin typeface="+mn-lt"/>
          <a:ea typeface="+mn-ea"/>
          <a:cs typeface="+mn-cs"/>
        </a:defRPr>
      </a:lvl3pPr>
      <a:lvl4pPr marL="1354791" algn="l" defTabSz="903194" rtl="0" eaLnBrk="1" latinLnBrk="0" hangingPunct="1">
        <a:defRPr sz="1778" kern="1200">
          <a:solidFill>
            <a:schemeClr val="tx1"/>
          </a:solidFill>
          <a:latin typeface="+mn-lt"/>
          <a:ea typeface="+mn-ea"/>
          <a:cs typeface="+mn-cs"/>
        </a:defRPr>
      </a:lvl4pPr>
      <a:lvl5pPr marL="1806388" algn="l" defTabSz="903194" rtl="0" eaLnBrk="1" latinLnBrk="0" hangingPunct="1">
        <a:defRPr sz="1778" kern="1200">
          <a:solidFill>
            <a:schemeClr val="tx1"/>
          </a:solidFill>
          <a:latin typeface="+mn-lt"/>
          <a:ea typeface="+mn-ea"/>
          <a:cs typeface="+mn-cs"/>
        </a:defRPr>
      </a:lvl5pPr>
      <a:lvl6pPr marL="2257985" algn="l" defTabSz="903194" rtl="0" eaLnBrk="1" latinLnBrk="0" hangingPunct="1">
        <a:defRPr sz="1778" kern="1200">
          <a:solidFill>
            <a:schemeClr val="tx1"/>
          </a:solidFill>
          <a:latin typeface="+mn-lt"/>
          <a:ea typeface="+mn-ea"/>
          <a:cs typeface="+mn-cs"/>
        </a:defRPr>
      </a:lvl6pPr>
      <a:lvl7pPr marL="2709582" algn="l" defTabSz="903194" rtl="0" eaLnBrk="1" latinLnBrk="0" hangingPunct="1">
        <a:defRPr sz="1778" kern="1200">
          <a:solidFill>
            <a:schemeClr val="tx1"/>
          </a:solidFill>
          <a:latin typeface="+mn-lt"/>
          <a:ea typeface="+mn-ea"/>
          <a:cs typeface="+mn-cs"/>
        </a:defRPr>
      </a:lvl7pPr>
      <a:lvl8pPr marL="3161180" algn="l" defTabSz="903194" rtl="0" eaLnBrk="1" latinLnBrk="0" hangingPunct="1">
        <a:defRPr sz="1778" kern="1200">
          <a:solidFill>
            <a:schemeClr val="tx1"/>
          </a:solidFill>
          <a:latin typeface="+mn-lt"/>
          <a:ea typeface="+mn-ea"/>
          <a:cs typeface="+mn-cs"/>
        </a:defRPr>
      </a:lvl8pPr>
      <a:lvl9pPr marL="3612777" algn="l" defTabSz="903194" rtl="0" eaLnBrk="1" latinLnBrk="0" hangingPunct="1">
        <a:defRPr sz="1778"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Immagin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33"/>
            <a:ext cx="12187260" cy="6855333"/>
          </a:xfrm>
          <a:prstGeom prst="rect">
            <a:avLst/>
          </a:prstGeom>
        </p:spPr>
      </p:pic>
      <p:sp>
        <p:nvSpPr>
          <p:cNvPr id="16" name="Title Placeholder 1"/>
          <p:cNvSpPr>
            <a:spLocks noGrp="1"/>
          </p:cNvSpPr>
          <p:nvPr>
            <p:ph type="title"/>
          </p:nvPr>
        </p:nvSpPr>
        <p:spPr>
          <a:xfrm>
            <a:off x="610870" y="470321"/>
            <a:ext cx="8995410" cy="834138"/>
          </a:xfrm>
          <a:prstGeom prst="rect">
            <a:avLst/>
          </a:prstGeom>
        </p:spPr>
        <p:txBody>
          <a:bodyPr vert="horz" lIns="0" tIns="0" rIns="0" bIns="0" rtlCol="0" anchor="t" anchorCtr="0">
            <a:normAutofit/>
          </a:bodyPr>
          <a:lstStyle/>
          <a:p>
            <a:r>
              <a:rPr lang="it-IT" dirty="0"/>
              <a:t>Fare clic per modificare titolo</a:t>
            </a:r>
            <a:endParaRPr lang="en-US" dirty="0"/>
          </a:p>
        </p:txBody>
      </p:sp>
    </p:spTree>
    <p:extLst>
      <p:ext uri="{BB962C8B-B14F-4D97-AF65-F5344CB8AC3E}">
        <p14:creationId xmlns:p14="http://schemas.microsoft.com/office/powerpoint/2010/main" val="1354195434"/>
      </p:ext>
    </p:extLst>
  </p:cSld>
  <p:clrMap bg1="lt1" tx1="dk1" bg2="lt2" tx2="dk2" accent1="accent1" accent2="accent2" accent3="accent3" accent4="accent4" accent5="accent5" accent6="accent6" hlink="hlink" folHlink="folHlink"/>
  <p:sldLayoutIdLst>
    <p:sldLayoutId id="2147483691" r:id="rId1"/>
  </p:sldLayoutIdLst>
  <p:hf hdr="0" ftr="0" dt="0"/>
  <p:txStyles>
    <p:titleStyle>
      <a:lvl1pPr algn="l" defTabSz="903194" rtl="0" eaLnBrk="1" latinLnBrk="0" hangingPunct="1">
        <a:lnSpc>
          <a:spcPct val="90000"/>
        </a:lnSpc>
        <a:spcBef>
          <a:spcPct val="0"/>
        </a:spcBef>
        <a:buNone/>
        <a:defRPr lang="en-US" sz="3500" b="0" i="0" kern="1200" cap="none" spc="98" baseline="0" dirty="0">
          <a:solidFill>
            <a:schemeClr val="accent4"/>
          </a:solidFill>
          <a:effectLst/>
          <a:latin typeface="Open Sans" charset="0"/>
          <a:ea typeface="American Typewriter" charset="0"/>
          <a:cs typeface="American Typewriter" charset="0"/>
        </a:defRPr>
      </a:lvl1pPr>
    </p:titleStyle>
    <p:bodyStyle>
      <a:lvl1pPr marL="180639" indent="-180639" algn="l" defTabSz="903194" rtl="0" eaLnBrk="1" latinLnBrk="0" hangingPunct="1">
        <a:lnSpc>
          <a:spcPct val="100000"/>
        </a:lnSpc>
        <a:spcBef>
          <a:spcPts val="889"/>
        </a:spcBef>
        <a:spcAft>
          <a:spcPts val="0"/>
        </a:spcAft>
        <a:buClr>
          <a:schemeClr val="tx1">
            <a:lumMod val="85000"/>
            <a:lumOff val="15000"/>
          </a:schemeClr>
        </a:buClr>
        <a:buFont typeface="Garamond" pitchFamily="18" charset="0"/>
        <a:buChar char="◦"/>
        <a:defRPr sz="1778" b="0" i="0" kern="1200">
          <a:solidFill>
            <a:schemeClr val="accent5"/>
          </a:solidFill>
          <a:latin typeface="Bookman Old Style" charset="0"/>
          <a:ea typeface="Bookman Old Style" charset="0"/>
          <a:cs typeface="Bookman Old Style" charset="0"/>
        </a:defRPr>
      </a:lvl1pPr>
      <a:lvl2pPr marL="451597"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581" b="0" i="0" kern="1200">
          <a:solidFill>
            <a:schemeClr val="accent5"/>
          </a:solidFill>
          <a:latin typeface="Bookman Old Style" charset="0"/>
          <a:ea typeface="Bookman Old Style" charset="0"/>
          <a:cs typeface="Bookman Old Style" charset="0"/>
        </a:defRPr>
      </a:lvl2pPr>
      <a:lvl3pPr marL="722555"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3pPr>
      <a:lvl4pPr marL="993513"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4pPr>
      <a:lvl5pPr marL="1264471" indent="-180639" algn="l" defTabSz="903194" rtl="0" eaLnBrk="1" latinLnBrk="0" hangingPunct="1">
        <a:lnSpc>
          <a:spcPct val="100000"/>
        </a:lnSpc>
        <a:spcBef>
          <a:spcPts val="494"/>
        </a:spcBef>
        <a:buClr>
          <a:schemeClr val="tx1">
            <a:lumMod val="85000"/>
            <a:lumOff val="15000"/>
          </a:schemeClr>
        </a:buClr>
        <a:buFont typeface="Garamond" pitchFamily="18" charset="0"/>
        <a:buChar char="◦"/>
        <a:defRPr sz="1383" b="0" i="0" kern="1200">
          <a:solidFill>
            <a:schemeClr val="accent5"/>
          </a:solidFill>
          <a:latin typeface="Bookman Old Style" charset="0"/>
          <a:ea typeface="Bookman Old Style" charset="0"/>
          <a:cs typeface="Bookman Old Style" charset="0"/>
        </a:defRPr>
      </a:lvl5pPr>
      <a:lvl6pPr marL="1580392"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6pPr>
      <a:lvl7pPr marL="1876716"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7pPr>
      <a:lvl8pPr marL="2173039"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8pPr>
      <a:lvl9pPr marL="2469363" indent="-225799" algn="l" defTabSz="903194" rtl="0" eaLnBrk="1" latinLnBrk="0" hangingPunct="1">
        <a:lnSpc>
          <a:spcPct val="100000"/>
        </a:lnSpc>
        <a:spcBef>
          <a:spcPts val="494"/>
        </a:spcBef>
        <a:buClr>
          <a:schemeClr val="tx1">
            <a:lumMod val="85000"/>
            <a:lumOff val="15000"/>
          </a:schemeClr>
        </a:buClr>
        <a:buFont typeface="Garamond" pitchFamily="18" charset="0"/>
        <a:buChar char="◦"/>
        <a:defRPr sz="1383" kern="1200">
          <a:solidFill>
            <a:schemeClr val="tx1"/>
          </a:solidFill>
          <a:latin typeface="+mn-lt"/>
          <a:ea typeface="+mn-ea"/>
          <a:cs typeface="+mn-cs"/>
        </a:defRPr>
      </a:lvl9pPr>
    </p:bodyStyle>
    <p:otherStyle>
      <a:defPPr>
        <a:defRPr lang="en-US"/>
      </a:defPPr>
      <a:lvl1pPr marL="0" algn="l" defTabSz="903194" rtl="0" eaLnBrk="1" latinLnBrk="0" hangingPunct="1">
        <a:defRPr sz="1778" kern="1200">
          <a:solidFill>
            <a:schemeClr val="tx1"/>
          </a:solidFill>
          <a:latin typeface="+mn-lt"/>
          <a:ea typeface="+mn-ea"/>
          <a:cs typeface="+mn-cs"/>
        </a:defRPr>
      </a:lvl1pPr>
      <a:lvl2pPr marL="451597" algn="l" defTabSz="903194" rtl="0" eaLnBrk="1" latinLnBrk="0" hangingPunct="1">
        <a:defRPr sz="1778" kern="1200">
          <a:solidFill>
            <a:schemeClr val="tx1"/>
          </a:solidFill>
          <a:latin typeface="+mn-lt"/>
          <a:ea typeface="+mn-ea"/>
          <a:cs typeface="+mn-cs"/>
        </a:defRPr>
      </a:lvl2pPr>
      <a:lvl3pPr marL="903194" algn="l" defTabSz="903194" rtl="0" eaLnBrk="1" latinLnBrk="0" hangingPunct="1">
        <a:defRPr sz="1778" kern="1200">
          <a:solidFill>
            <a:schemeClr val="tx1"/>
          </a:solidFill>
          <a:latin typeface="+mn-lt"/>
          <a:ea typeface="+mn-ea"/>
          <a:cs typeface="+mn-cs"/>
        </a:defRPr>
      </a:lvl3pPr>
      <a:lvl4pPr marL="1354791" algn="l" defTabSz="903194" rtl="0" eaLnBrk="1" latinLnBrk="0" hangingPunct="1">
        <a:defRPr sz="1778" kern="1200">
          <a:solidFill>
            <a:schemeClr val="tx1"/>
          </a:solidFill>
          <a:latin typeface="+mn-lt"/>
          <a:ea typeface="+mn-ea"/>
          <a:cs typeface="+mn-cs"/>
        </a:defRPr>
      </a:lvl4pPr>
      <a:lvl5pPr marL="1806388" algn="l" defTabSz="903194" rtl="0" eaLnBrk="1" latinLnBrk="0" hangingPunct="1">
        <a:defRPr sz="1778" kern="1200">
          <a:solidFill>
            <a:schemeClr val="tx1"/>
          </a:solidFill>
          <a:latin typeface="+mn-lt"/>
          <a:ea typeface="+mn-ea"/>
          <a:cs typeface="+mn-cs"/>
        </a:defRPr>
      </a:lvl5pPr>
      <a:lvl6pPr marL="2257985" algn="l" defTabSz="903194" rtl="0" eaLnBrk="1" latinLnBrk="0" hangingPunct="1">
        <a:defRPr sz="1778" kern="1200">
          <a:solidFill>
            <a:schemeClr val="tx1"/>
          </a:solidFill>
          <a:latin typeface="+mn-lt"/>
          <a:ea typeface="+mn-ea"/>
          <a:cs typeface="+mn-cs"/>
        </a:defRPr>
      </a:lvl6pPr>
      <a:lvl7pPr marL="2709582" algn="l" defTabSz="903194" rtl="0" eaLnBrk="1" latinLnBrk="0" hangingPunct="1">
        <a:defRPr sz="1778" kern="1200">
          <a:solidFill>
            <a:schemeClr val="tx1"/>
          </a:solidFill>
          <a:latin typeface="+mn-lt"/>
          <a:ea typeface="+mn-ea"/>
          <a:cs typeface="+mn-cs"/>
        </a:defRPr>
      </a:lvl7pPr>
      <a:lvl8pPr marL="3161180" algn="l" defTabSz="903194" rtl="0" eaLnBrk="1" latinLnBrk="0" hangingPunct="1">
        <a:defRPr sz="1778" kern="1200">
          <a:solidFill>
            <a:schemeClr val="tx1"/>
          </a:solidFill>
          <a:latin typeface="+mn-lt"/>
          <a:ea typeface="+mn-ea"/>
          <a:cs typeface="+mn-cs"/>
        </a:defRPr>
      </a:lvl8pPr>
      <a:lvl9pPr marL="3612777" algn="l" defTabSz="903194" rtl="0" eaLnBrk="1" latinLnBrk="0" hangingPunct="1">
        <a:defRPr sz="17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s://www.facebook.com/public/MedReg-MedReg" TargetMode="External"/><Relationship Id="rId7" Type="http://schemas.openxmlformats.org/officeDocument/2006/relationships/hyperlink" Target="https://twitter.com/hashtag/medreg" TargetMode="External"/><Relationship Id="rId12" Type="http://schemas.openxmlformats.org/officeDocument/2006/relationships/image" Target="../media/image39.png"/><Relationship Id="rId2" Type="http://schemas.openxmlformats.org/officeDocument/2006/relationships/hyperlink" Target="http://www.medreg-regulators.org/" TargetMode="External"/><Relationship Id="rId1" Type="http://schemas.openxmlformats.org/officeDocument/2006/relationships/slideLayout" Target="../slideLayouts/slideLayout15.xml"/><Relationship Id="rId6" Type="http://schemas.openxmlformats.org/officeDocument/2006/relationships/image" Target="../media/image36.png"/><Relationship Id="rId11" Type="http://schemas.openxmlformats.org/officeDocument/2006/relationships/hyperlink" Target="https://www.instagram.com/explore/tags/medreg/" TargetMode="External"/><Relationship Id="rId5" Type="http://schemas.openxmlformats.org/officeDocument/2006/relationships/hyperlink" Target="https://www.youtube.com/channel/UCdGSGw1_jSkZ0OhdkBSu6LQ" TargetMode="External"/><Relationship Id="rId10" Type="http://schemas.openxmlformats.org/officeDocument/2006/relationships/image" Target="../media/image38.png"/><Relationship Id="rId4" Type="http://schemas.openxmlformats.org/officeDocument/2006/relationships/image" Target="../media/image35.png"/><Relationship Id="rId9" Type="http://schemas.openxmlformats.org/officeDocument/2006/relationships/hyperlink" Target="https://it.linkedin.com/company/medre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jpeg"/><Relationship Id="rId1" Type="http://schemas.openxmlformats.org/officeDocument/2006/relationships/slideLayout" Target="../slideLayouts/slideLayout5.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0194" y="4092818"/>
            <a:ext cx="11473200" cy="1562393"/>
          </a:xfrm>
        </p:spPr>
        <p:txBody>
          <a:bodyPr>
            <a:normAutofit fontScale="90000"/>
          </a:bodyPr>
          <a:lstStyle/>
          <a:p>
            <a:r>
              <a:rPr lang="en-GB" dirty="0"/>
              <a:t>Prosumers and active self-consumption: </a:t>
            </a:r>
            <a:r>
              <a:rPr lang="en-GB" sz="2400" dirty="0">
                <a:effectLst/>
                <a:latin typeface="Arial" panose="020B0604020202020204" pitchFamily="34" charset="0"/>
                <a:ea typeface="Calibri" panose="020F0502020204030204" pitchFamily="34" charset="0"/>
                <a:cs typeface="Times New Roman" panose="02020603050405020304" pitchFamily="18" charset="0"/>
              </a:rPr>
              <a:t>Funding opportunities, incentive structures and pick-up of self-generation and (surplus) injection/selling into the grid</a:t>
            </a:r>
            <a:br>
              <a:rPr lang="en-US" sz="1800" dirty="0">
                <a:latin typeface="Calibri" panose="020F0502020204030204" pitchFamily="34" charset="0"/>
                <a:ea typeface="Calibri" panose="020F0502020204030204" pitchFamily="34" charset="0"/>
                <a:cs typeface="Times New Roman" panose="02020603050405020304" pitchFamily="18" charset="0"/>
              </a:rPr>
            </a:br>
            <a:br>
              <a:rPr lang="en-US" sz="1800" b="1" dirty="0">
                <a:latin typeface="Calibri" panose="020F0502020204030204" pitchFamily="34" charset="0"/>
                <a:ea typeface="Calibri" panose="020F0502020204030204" pitchFamily="34" charset="0"/>
                <a:cs typeface="Times New Roman" panose="02020603050405020304" pitchFamily="18" charset="0"/>
              </a:rPr>
            </a:br>
            <a:r>
              <a:rPr lang="en-GB" sz="2200" b="1" dirty="0">
                <a:effectLst/>
                <a:latin typeface="Arial" panose="020B0604020202020204" pitchFamily="34" charset="0"/>
                <a:ea typeface="Calibri" panose="020F0502020204030204" pitchFamily="34" charset="0"/>
                <a:cs typeface="Times New Roman" panose="02020603050405020304" pitchFamily="18" charset="0"/>
              </a:rPr>
              <a:t>The case of Mediterranean country: Lebanon</a:t>
            </a:r>
            <a:endParaRPr lang="it-IT" dirty="0"/>
          </a:p>
        </p:txBody>
      </p:sp>
    </p:spTree>
    <p:extLst>
      <p:ext uri="{BB962C8B-B14F-4D97-AF65-F5344CB8AC3E}">
        <p14:creationId xmlns:p14="http://schemas.microsoft.com/office/powerpoint/2010/main" val="982246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CE4602-6DAE-4202-8E50-145D7155DFA3}"/>
              </a:ext>
            </a:extLst>
          </p:cNvPr>
          <p:cNvPicPr>
            <a:picLocks noChangeAspect="1"/>
          </p:cNvPicPr>
          <p:nvPr/>
        </p:nvPicPr>
        <p:blipFill rotWithShape="1">
          <a:blip r:embed="rId2"/>
          <a:srcRect t="552" b="552"/>
          <a:stretch/>
        </p:blipFill>
        <p:spPr>
          <a:xfrm>
            <a:off x="612000" y="1458139"/>
            <a:ext cx="6936563" cy="4592618"/>
          </a:xfrm>
          <a:prstGeom prst="rect">
            <a:avLst/>
          </a:prstGeom>
          <a:ln>
            <a:noFill/>
          </a:ln>
        </p:spPr>
      </p:pic>
      <p:sp>
        <p:nvSpPr>
          <p:cNvPr id="2" name="Titolo 1"/>
          <p:cNvSpPr>
            <a:spLocks noGrp="1"/>
          </p:cNvSpPr>
          <p:nvPr>
            <p:ph type="title"/>
          </p:nvPr>
        </p:nvSpPr>
        <p:spPr>
          <a:xfrm>
            <a:off x="612000" y="471600"/>
            <a:ext cx="9942652" cy="834138"/>
          </a:xfrm>
        </p:spPr>
        <p:txBody>
          <a:bodyPr>
            <a:normAutofit fontScale="90000"/>
          </a:bodyPr>
          <a:lstStyle/>
          <a:p>
            <a:r>
              <a:rPr lang="it-IT" dirty="0"/>
              <a:t>Impact: the Distributed Solar PV self-generation sector</a:t>
            </a:r>
          </a:p>
        </p:txBody>
      </p:sp>
      <p:sp>
        <p:nvSpPr>
          <p:cNvPr id="4" name="Segnaposto numero diapositiva 3"/>
          <p:cNvSpPr>
            <a:spLocks noGrp="1"/>
          </p:cNvSpPr>
          <p:nvPr>
            <p:ph type="sldNum" sz="quarter" idx="4"/>
          </p:nvPr>
        </p:nvSpPr>
        <p:spPr/>
        <p:txBody>
          <a:bodyPr/>
          <a:lstStyle/>
          <a:p>
            <a:fld id="{3B2D9E96-261A-CE4A-A9E9-753E576C4AC8}" type="slidenum">
              <a:rPr lang="it-IT" smtClean="0"/>
              <a:pPr/>
              <a:t>10</a:t>
            </a:fld>
            <a:endParaRPr lang="it-IT" dirty="0"/>
          </a:p>
        </p:txBody>
      </p:sp>
      <p:sp>
        <p:nvSpPr>
          <p:cNvPr id="7" name="Rettangolo 6"/>
          <p:cNvSpPr/>
          <p:nvPr/>
        </p:nvSpPr>
        <p:spPr>
          <a:xfrm>
            <a:off x="1200150" y="2286000"/>
            <a:ext cx="4215130" cy="3322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7837376" y="1458138"/>
            <a:ext cx="3156062" cy="1938992"/>
          </a:xfrm>
          <a:prstGeom prst="rect">
            <a:avLst/>
          </a:prstGeom>
          <a:noFill/>
        </p:spPr>
        <p:txBody>
          <a:bodyPr wrap="square" rtlCol="0">
            <a:spAutoFit/>
          </a:bodyPr>
          <a:lstStyle/>
          <a:p>
            <a:pPr marL="342900" indent="-342900" algn="just">
              <a:buFont typeface="Wingdings" panose="05000000000000000000" pitchFamily="2" charset="2"/>
              <a:buChar char="§"/>
            </a:pPr>
            <a:r>
              <a:rPr lang="en-US" sz="2000" baseline="30000" dirty="0">
                <a:solidFill>
                  <a:schemeClr val="tx2">
                    <a:lumMod val="40000"/>
                    <a:lumOff val="60000"/>
                  </a:schemeClr>
                </a:solidFill>
                <a:latin typeface="Open sans" charset="0"/>
              </a:rPr>
              <a:t>Constant increase in solar PV installations.</a:t>
            </a:r>
          </a:p>
          <a:p>
            <a:pPr marL="342900" indent="-342900" algn="just">
              <a:buFont typeface="Wingdings" panose="05000000000000000000" pitchFamily="2" charset="2"/>
              <a:buChar char="§"/>
            </a:pPr>
            <a:endParaRPr lang="en-US" sz="2000" baseline="30000" dirty="0">
              <a:solidFill>
                <a:schemeClr val="tx2">
                  <a:lumMod val="40000"/>
                  <a:lumOff val="60000"/>
                </a:schemeClr>
              </a:solidFill>
              <a:latin typeface="Open sans" charset="0"/>
            </a:endParaRPr>
          </a:p>
          <a:p>
            <a:pPr marL="342900" indent="-342900" algn="just">
              <a:buFont typeface="Wingdings" panose="05000000000000000000" pitchFamily="2" charset="2"/>
              <a:buChar char="§"/>
            </a:pPr>
            <a:r>
              <a:rPr lang="en-US" sz="2000" baseline="30000" dirty="0">
                <a:solidFill>
                  <a:schemeClr val="tx2">
                    <a:lumMod val="40000"/>
                    <a:lumOff val="60000"/>
                  </a:schemeClr>
                </a:solidFill>
                <a:latin typeface="Open sans" charset="0"/>
              </a:rPr>
              <a:t>Constant increase in total investments in the sector.</a:t>
            </a:r>
          </a:p>
          <a:p>
            <a:pPr marL="342900" indent="-342900" algn="just">
              <a:buFont typeface="Wingdings" panose="05000000000000000000" pitchFamily="2" charset="2"/>
              <a:buChar char="§"/>
            </a:pPr>
            <a:endParaRPr lang="en-US" sz="2000" baseline="30000" dirty="0">
              <a:solidFill>
                <a:schemeClr val="tx2"/>
              </a:solidFill>
              <a:latin typeface="Open sans" charset="0"/>
            </a:endParaRPr>
          </a:p>
          <a:p>
            <a:pPr marL="342900" indent="-342900" algn="just">
              <a:buFont typeface="Wingdings" panose="05000000000000000000" pitchFamily="2" charset="2"/>
              <a:buChar char="§"/>
            </a:pPr>
            <a:r>
              <a:rPr lang="en-US" sz="2000" baseline="30000" dirty="0">
                <a:solidFill>
                  <a:schemeClr val="tx2"/>
                </a:solidFill>
                <a:latin typeface="Open sans" charset="0"/>
              </a:rPr>
              <a:t>Constant reduction in turnkey price.</a:t>
            </a:r>
          </a:p>
          <a:p>
            <a:pPr marL="342900" indent="-342900" algn="just">
              <a:buFont typeface="Wingdings" panose="05000000000000000000" pitchFamily="2" charset="2"/>
              <a:buChar char="§"/>
            </a:pPr>
            <a:endParaRPr lang="en-US" sz="2000" baseline="30000" dirty="0">
              <a:solidFill>
                <a:schemeClr val="tx2"/>
              </a:solidFill>
              <a:latin typeface="Open sans" charset="0"/>
            </a:endParaRPr>
          </a:p>
        </p:txBody>
      </p:sp>
      <p:sp>
        <p:nvSpPr>
          <p:cNvPr id="9" name="CasellaDiTesto 5">
            <a:extLst>
              <a:ext uri="{FF2B5EF4-FFF2-40B4-BE49-F238E27FC236}">
                <a16:creationId xmlns:a16="http://schemas.microsoft.com/office/drawing/2014/main" id="{BBFF6A1C-C9D0-4605-A1EF-7B354CF6CFAB}"/>
              </a:ext>
            </a:extLst>
          </p:cNvPr>
          <p:cNvSpPr txBox="1"/>
          <p:nvPr/>
        </p:nvSpPr>
        <p:spPr>
          <a:xfrm>
            <a:off x="7837376" y="5753460"/>
            <a:ext cx="3353138" cy="359073"/>
          </a:xfrm>
          <a:prstGeom prst="rect">
            <a:avLst/>
          </a:prstGeom>
          <a:noFill/>
        </p:spPr>
        <p:txBody>
          <a:bodyPr wrap="square" rtlCol="0">
            <a:spAutoFit/>
          </a:bodyPr>
          <a:lstStyle/>
          <a:p>
            <a:pPr algn="r"/>
            <a:r>
              <a:rPr lang="en-US" sz="1300" baseline="30000" dirty="0">
                <a:solidFill>
                  <a:schemeClr val="tx2"/>
                </a:solidFill>
                <a:latin typeface="Open sans" charset="0"/>
              </a:rPr>
              <a:t>Source: The 2019 Solar PV Status Report for Lebanon (https://lcec.org.lb/our-work/lcec/solarpvreport)</a:t>
            </a:r>
          </a:p>
        </p:txBody>
      </p:sp>
    </p:spTree>
    <p:extLst>
      <p:ext uri="{BB962C8B-B14F-4D97-AF65-F5344CB8AC3E}">
        <p14:creationId xmlns:p14="http://schemas.microsoft.com/office/powerpoint/2010/main" val="3005275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CE4602-6DAE-4202-8E50-145D7155DFA3}"/>
              </a:ext>
            </a:extLst>
          </p:cNvPr>
          <p:cNvPicPr>
            <a:picLocks noChangeAspect="1"/>
          </p:cNvPicPr>
          <p:nvPr/>
        </p:nvPicPr>
        <p:blipFill rotWithShape="1">
          <a:blip r:embed="rId2"/>
          <a:srcRect t="378" b="378"/>
          <a:stretch/>
        </p:blipFill>
        <p:spPr>
          <a:xfrm>
            <a:off x="612000" y="1458139"/>
            <a:ext cx="6936563" cy="4592618"/>
          </a:xfrm>
          <a:prstGeom prst="rect">
            <a:avLst/>
          </a:prstGeom>
          <a:ln>
            <a:noFill/>
          </a:ln>
        </p:spPr>
      </p:pic>
      <p:sp>
        <p:nvSpPr>
          <p:cNvPr id="2" name="Titolo 1"/>
          <p:cNvSpPr>
            <a:spLocks noGrp="1"/>
          </p:cNvSpPr>
          <p:nvPr>
            <p:ph type="title"/>
          </p:nvPr>
        </p:nvSpPr>
        <p:spPr>
          <a:xfrm>
            <a:off x="612000" y="471600"/>
            <a:ext cx="9942652" cy="834138"/>
          </a:xfrm>
        </p:spPr>
        <p:txBody>
          <a:bodyPr>
            <a:normAutofit fontScale="90000"/>
          </a:bodyPr>
          <a:lstStyle/>
          <a:p>
            <a:r>
              <a:rPr lang="it-IT" dirty="0"/>
              <a:t>Impact: the Distributed Solar PV self-generation sector</a:t>
            </a:r>
          </a:p>
        </p:txBody>
      </p:sp>
      <p:sp>
        <p:nvSpPr>
          <p:cNvPr id="4" name="Segnaposto numero diapositiva 3"/>
          <p:cNvSpPr>
            <a:spLocks noGrp="1"/>
          </p:cNvSpPr>
          <p:nvPr>
            <p:ph type="sldNum" sz="quarter" idx="4"/>
          </p:nvPr>
        </p:nvSpPr>
        <p:spPr/>
        <p:txBody>
          <a:bodyPr/>
          <a:lstStyle/>
          <a:p>
            <a:fld id="{3B2D9E96-261A-CE4A-A9E9-753E576C4AC8}" type="slidenum">
              <a:rPr lang="it-IT" smtClean="0"/>
              <a:pPr/>
              <a:t>11</a:t>
            </a:fld>
            <a:endParaRPr lang="it-IT" dirty="0"/>
          </a:p>
        </p:txBody>
      </p:sp>
      <p:sp>
        <p:nvSpPr>
          <p:cNvPr id="7" name="Rettangolo 6"/>
          <p:cNvSpPr/>
          <p:nvPr/>
        </p:nvSpPr>
        <p:spPr>
          <a:xfrm>
            <a:off x="1200150" y="2286000"/>
            <a:ext cx="4215130" cy="3322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7837376" y="1458138"/>
            <a:ext cx="3156062" cy="2554545"/>
          </a:xfrm>
          <a:prstGeom prst="rect">
            <a:avLst/>
          </a:prstGeom>
          <a:noFill/>
        </p:spPr>
        <p:txBody>
          <a:bodyPr wrap="square" rtlCol="0">
            <a:spAutoFit/>
          </a:bodyPr>
          <a:lstStyle/>
          <a:p>
            <a:pPr marL="342900" indent="-342900" algn="just">
              <a:buFont typeface="Wingdings" panose="05000000000000000000" pitchFamily="2" charset="2"/>
              <a:buChar char="§"/>
            </a:pPr>
            <a:r>
              <a:rPr lang="en-US" sz="2000" baseline="30000" dirty="0">
                <a:solidFill>
                  <a:schemeClr val="tx2">
                    <a:lumMod val="40000"/>
                    <a:lumOff val="60000"/>
                  </a:schemeClr>
                </a:solidFill>
                <a:latin typeface="Open sans" charset="0"/>
              </a:rPr>
              <a:t>Constant increase of solar PV installations.</a:t>
            </a:r>
          </a:p>
          <a:p>
            <a:pPr marL="342900" indent="-342900" algn="just">
              <a:buFont typeface="Wingdings" panose="05000000000000000000" pitchFamily="2" charset="2"/>
              <a:buChar char="§"/>
            </a:pPr>
            <a:endParaRPr lang="en-US" sz="2000" baseline="30000" dirty="0">
              <a:solidFill>
                <a:schemeClr val="tx2">
                  <a:lumMod val="40000"/>
                  <a:lumOff val="60000"/>
                </a:schemeClr>
              </a:solidFill>
              <a:latin typeface="Open sans" charset="0"/>
            </a:endParaRPr>
          </a:p>
          <a:p>
            <a:pPr marL="342900" indent="-342900" algn="just">
              <a:buFont typeface="Wingdings" panose="05000000000000000000" pitchFamily="2" charset="2"/>
              <a:buChar char="§"/>
            </a:pPr>
            <a:r>
              <a:rPr lang="en-US" sz="2000" baseline="30000" dirty="0">
                <a:solidFill>
                  <a:schemeClr val="tx2">
                    <a:lumMod val="40000"/>
                    <a:lumOff val="60000"/>
                  </a:schemeClr>
                </a:solidFill>
                <a:latin typeface="Open sans" charset="0"/>
              </a:rPr>
              <a:t>Constant increase in total investments in the sector.</a:t>
            </a:r>
          </a:p>
          <a:p>
            <a:pPr marL="342900" indent="-342900" algn="just">
              <a:buFont typeface="Wingdings" panose="05000000000000000000" pitchFamily="2" charset="2"/>
              <a:buChar char="§"/>
            </a:pPr>
            <a:endParaRPr lang="en-US" sz="2000" baseline="30000" dirty="0">
              <a:solidFill>
                <a:schemeClr val="tx2">
                  <a:lumMod val="40000"/>
                  <a:lumOff val="60000"/>
                </a:schemeClr>
              </a:solidFill>
              <a:latin typeface="Open sans" charset="0"/>
            </a:endParaRPr>
          </a:p>
          <a:p>
            <a:pPr marL="342900" indent="-342900" algn="just">
              <a:buFont typeface="Wingdings" panose="05000000000000000000" pitchFamily="2" charset="2"/>
              <a:buChar char="§"/>
            </a:pPr>
            <a:r>
              <a:rPr lang="en-US" sz="2000" baseline="30000" dirty="0">
                <a:solidFill>
                  <a:schemeClr val="tx2">
                    <a:lumMod val="40000"/>
                    <a:lumOff val="60000"/>
                  </a:schemeClr>
                </a:solidFill>
                <a:latin typeface="Open sans" charset="0"/>
              </a:rPr>
              <a:t>Constant reduction in turnkey price.</a:t>
            </a:r>
          </a:p>
          <a:p>
            <a:pPr marL="342900" indent="-342900" algn="just">
              <a:buFont typeface="Wingdings" panose="05000000000000000000" pitchFamily="2" charset="2"/>
              <a:buChar char="§"/>
            </a:pPr>
            <a:endParaRPr lang="en-US" sz="2000" baseline="30000" dirty="0">
              <a:solidFill>
                <a:schemeClr val="tx2"/>
              </a:solidFill>
              <a:latin typeface="Open sans" charset="0"/>
            </a:endParaRPr>
          </a:p>
          <a:p>
            <a:pPr marL="342900" indent="-342900" algn="just">
              <a:buFont typeface="Wingdings" panose="05000000000000000000" pitchFamily="2" charset="2"/>
              <a:buChar char="§"/>
            </a:pPr>
            <a:r>
              <a:rPr lang="en-US" sz="2000" baseline="30000" dirty="0">
                <a:solidFill>
                  <a:schemeClr val="tx2"/>
                </a:solidFill>
                <a:latin typeface="Open sans" charset="0"/>
              </a:rPr>
              <a:t>More than 65% of the solar PV installations are connected to the grid.</a:t>
            </a:r>
          </a:p>
        </p:txBody>
      </p:sp>
      <p:sp>
        <p:nvSpPr>
          <p:cNvPr id="9" name="CasellaDiTesto 5">
            <a:extLst>
              <a:ext uri="{FF2B5EF4-FFF2-40B4-BE49-F238E27FC236}">
                <a16:creationId xmlns:a16="http://schemas.microsoft.com/office/drawing/2014/main" id="{9CFF902B-749F-436A-98DA-7B7E1AF76CB9}"/>
              </a:ext>
            </a:extLst>
          </p:cNvPr>
          <p:cNvSpPr txBox="1"/>
          <p:nvPr/>
        </p:nvSpPr>
        <p:spPr>
          <a:xfrm>
            <a:off x="7837376" y="5753460"/>
            <a:ext cx="3353138" cy="359073"/>
          </a:xfrm>
          <a:prstGeom prst="rect">
            <a:avLst/>
          </a:prstGeom>
          <a:noFill/>
        </p:spPr>
        <p:txBody>
          <a:bodyPr wrap="square" rtlCol="0">
            <a:spAutoFit/>
          </a:bodyPr>
          <a:lstStyle/>
          <a:p>
            <a:pPr algn="r"/>
            <a:r>
              <a:rPr lang="en-US" sz="1300" baseline="30000" dirty="0">
                <a:solidFill>
                  <a:schemeClr val="tx2"/>
                </a:solidFill>
                <a:latin typeface="Open sans" charset="0"/>
              </a:rPr>
              <a:t>Source: The 2019 Solar PV Status Report for Lebanon (https://lcec.org.lb/our-work/lcec/solarpvreport)</a:t>
            </a:r>
          </a:p>
        </p:txBody>
      </p:sp>
    </p:spTree>
    <p:extLst>
      <p:ext uri="{BB962C8B-B14F-4D97-AF65-F5344CB8AC3E}">
        <p14:creationId xmlns:p14="http://schemas.microsoft.com/office/powerpoint/2010/main" val="1392675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0000" y="3464560"/>
            <a:ext cx="11473200" cy="619760"/>
          </a:xfrm>
          <a:prstGeom prst="rect">
            <a:avLst/>
          </a:prstGeom>
        </p:spPr>
        <p:txBody>
          <a:bodyPr/>
          <a:lstStyle/>
          <a:p>
            <a:r>
              <a:rPr lang="en-US" dirty="0"/>
              <a:t>Via </a:t>
            </a:r>
            <a:r>
              <a:rPr lang="en-US" dirty="0" err="1"/>
              <a:t>Fieno</a:t>
            </a:r>
            <a:r>
              <a:rPr lang="en-US"/>
              <a:t>, 3</a:t>
            </a:r>
            <a:br>
              <a:rPr lang="en-US"/>
            </a:br>
            <a:r>
              <a:rPr lang="en-US"/>
              <a:t>20123 </a:t>
            </a:r>
            <a:r>
              <a:rPr lang="en-US" dirty="0"/>
              <a:t>Milan | Italy </a:t>
            </a:r>
            <a:br>
              <a:rPr lang="en-US" dirty="0"/>
            </a:br>
            <a:br>
              <a:rPr lang="en-US" dirty="0"/>
            </a:br>
            <a:r>
              <a:rPr lang="en-US" dirty="0">
                <a:hlinkClick r:id="rId2"/>
              </a:rPr>
              <a:t>www.medreg-regulators.org</a:t>
            </a:r>
            <a:endParaRPr lang="it-IT" dirty="0"/>
          </a:p>
        </p:txBody>
      </p:sp>
      <p:sp>
        <p:nvSpPr>
          <p:cNvPr id="3" name="Title Placeholder 1"/>
          <p:cNvSpPr txBox="1">
            <a:spLocks/>
          </p:cNvSpPr>
          <p:nvPr/>
        </p:nvSpPr>
        <p:spPr>
          <a:xfrm>
            <a:off x="360000" y="3202533"/>
            <a:ext cx="11473200" cy="176280"/>
          </a:xfrm>
          <a:prstGeom prst="rect">
            <a:avLst/>
          </a:prstGeom>
        </p:spPr>
        <p:txBody>
          <a:bodyPr vert="horz" lIns="0" tIns="0" rIns="0" bIns="0" rtlCol="0" anchor="t" anchorCtr="0">
            <a:noAutofit/>
          </a:bodyPr>
          <a:lstStyle>
            <a:lvl1pPr algn="ctr" defTabSz="903194" rtl="0" eaLnBrk="1" latinLnBrk="0" hangingPunct="1">
              <a:lnSpc>
                <a:spcPct val="90000"/>
              </a:lnSpc>
              <a:spcBef>
                <a:spcPct val="0"/>
              </a:spcBef>
              <a:buNone/>
              <a:defRPr lang="tr-TR" sz="1000" b="0" i="0" kern="1200" cap="none" spc="98" baseline="0" smtClean="0">
                <a:solidFill>
                  <a:schemeClr val="accent6"/>
                </a:solidFill>
                <a:effectLst/>
                <a:latin typeface="Open Sans" charset="0"/>
                <a:ea typeface="American Typewriter" charset="0"/>
                <a:cs typeface="American Typewriter" charset="0"/>
              </a:defRPr>
            </a:lvl1pPr>
          </a:lstStyle>
          <a:p>
            <a:r>
              <a:rPr lang="en-US" sz="1200" baseline="0" dirty="0">
                <a:latin typeface="Open Sans Bold" charset="0"/>
              </a:rPr>
              <a:t>MEDREG </a:t>
            </a:r>
            <a:br>
              <a:rPr lang="en-US" sz="1200" baseline="0" dirty="0">
                <a:latin typeface="Open Sans Bold" charset="0"/>
              </a:rPr>
            </a:br>
            <a:endParaRPr lang="en-US" sz="1200" baseline="0" dirty="0">
              <a:latin typeface="Open Sans Bold" charset="0"/>
            </a:endParaRPr>
          </a:p>
        </p:txBody>
      </p:sp>
      <p:pic>
        <p:nvPicPr>
          <p:cNvPr id="4" name="Immagin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8640" y="4474867"/>
            <a:ext cx="540000" cy="540000"/>
          </a:xfrm>
          <a:prstGeom prst="rect">
            <a:avLst/>
          </a:prstGeom>
        </p:spPr>
      </p:pic>
      <p:pic>
        <p:nvPicPr>
          <p:cNvPr id="5" name="Immagine 4">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3900" y="4474867"/>
            <a:ext cx="540000" cy="540000"/>
          </a:xfrm>
          <a:prstGeom prst="rect">
            <a:avLst/>
          </a:prstGeom>
        </p:spPr>
      </p:pic>
      <p:pic>
        <p:nvPicPr>
          <p:cNvPr id="6" name="Immagine 5">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09160" y="4474867"/>
            <a:ext cx="540000" cy="540000"/>
          </a:xfrm>
          <a:prstGeom prst="rect">
            <a:avLst/>
          </a:prstGeom>
        </p:spPr>
      </p:pic>
      <p:pic>
        <p:nvPicPr>
          <p:cNvPr id="7" name="Immagine 6">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4420" y="4475856"/>
            <a:ext cx="540000" cy="538021"/>
          </a:xfrm>
          <a:prstGeom prst="rect">
            <a:avLst/>
          </a:prstGeom>
        </p:spPr>
      </p:pic>
      <p:pic>
        <p:nvPicPr>
          <p:cNvPr id="8" name="Immagine 7">
            <a:hlinkClick r:id="rId11"/>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59680" y="4475856"/>
            <a:ext cx="540000" cy="538021"/>
          </a:xfrm>
          <a:prstGeom prst="rect">
            <a:avLst/>
          </a:prstGeom>
        </p:spPr>
      </p:pic>
    </p:spTree>
    <p:extLst>
      <p:ext uri="{BB962C8B-B14F-4D97-AF65-F5344CB8AC3E}">
        <p14:creationId xmlns:p14="http://schemas.microsoft.com/office/powerpoint/2010/main" val="1074425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3B2D9E96-261A-CE4A-A9E9-753E576C4AC8}" type="slidenum">
              <a:rPr lang="it-IT" smtClean="0"/>
              <a:pPr/>
              <a:t>2</a:t>
            </a:fld>
            <a:endParaRPr lang="it-IT" dirty="0"/>
          </a:p>
        </p:txBody>
      </p:sp>
      <p:sp>
        <p:nvSpPr>
          <p:cNvPr id="4" name="Segnaposto testo 3"/>
          <p:cNvSpPr>
            <a:spLocks noGrp="1"/>
          </p:cNvSpPr>
          <p:nvPr>
            <p:ph type="body" idx="11"/>
          </p:nvPr>
        </p:nvSpPr>
        <p:spPr>
          <a:xfrm>
            <a:off x="3708399" y="1305738"/>
            <a:ext cx="7199999" cy="4571100"/>
          </a:xfrm>
        </p:spPr>
        <p:txBody>
          <a:bodyPr/>
          <a:lstStyle/>
          <a:p>
            <a:pPr algn="just"/>
            <a:r>
              <a:rPr lang="en-US" sz="2000" baseline="30000" dirty="0">
                <a:solidFill>
                  <a:schemeClr val="tx2"/>
                </a:solidFill>
                <a:latin typeface="Open sans" charset="0"/>
              </a:rPr>
              <a:t>Law N° 462 of 2/9/2002 “Regulation of the Electricity Sector” – Article 26 allows self generation: </a:t>
            </a:r>
          </a:p>
          <a:p>
            <a:pPr lvl="1" algn="just"/>
            <a:r>
              <a:rPr lang="en-US" sz="2000" baseline="30000" dirty="0">
                <a:solidFill>
                  <a:schemeClr val="tx2"/>
                </a:solidFill>
                <a:latin typeface="Open sans" charset="0"/>
              </a:rPr>
              <a:t>“generation equipment intended for private use with </a:t>
            </a:r>
            <a:r>
              <a:rPr lang="en-US" sz="2000" b="1" u="sng" baseline="30000" dirty="0">
                <a:solidFill>
                  <a:schemeClr val="tx2"/>
                </a:solidFill>
                <a:latin typeface="Open sans" charset="0"/>
              </a:rPr>
              <a:t>power less than 1.5 MW </a:t>
            </a:r>
            <a:r>
              <a:rPr lang="en-US" sz="2000" baseline="30000" dirty="0">
                <a:solidFill>
                  <a:schemeClr val="tx2"/>
                </a:solidFill>
                <a:latin typeface="Open sans" charset="0"/>
              </a:rPr>
              <a:t>shall not be subject to the Authorization condition, provided that environmental, public health, and public safety standards are complied with, and based on specific standards issues by the Authority after consulting the opinion of the Ministry of Environment and concerned administrations and institutions”;</a:t>
            </a:r>
          </a:p>
          <a:p>
            <a:pPr lvl="1" algn="just"/>
            <a:r>
              <a:rPr lang="en-US" sz="2000" baseline="30000" dirty="0">
                <a:solidFill>
                  <a:schemeClr val="tx2"/>
                </a:solidFill>
                <a:latin typeface="Open sans" charset="0"/>
              </a:rPr>
              <a:t>Generation equipment intended for private use with </a:t>
            </a:r>
            <a:r>
              <a:rPr lang="en-US" sz="2000" b="1" u="sng" baseline="30000" dirty="0">
                <a:solidFill>
                  <a:schemeClr val="tx2"/>
                </a:solidFill>
                <a:latin typeface="Open sans" charset="0"/>
              </a:rPr>
              <a:t>power exceeding 1.5 MW</a:t>
            </a:r>
            <a:r>
              <a:rPr lang="en-US" sz="2000" baseline="30000" dirty="0">
                <a:solidFill>
                  <a:schemeClr val="tx2"/>
                </a:solidFill>
                <a:latin typeface="Open sans" charset="0"/>
              </a:rPr>
              <a:t> is subject to an Authorization by the Authority.</a:t>
            </a:r>
          </a:p>
          <a:p>
            <a:pPr algn="just"/>
            <a:endParaRPr lang="en-US" sz="2000" baseline="30000" dirty="0">
              <a:solidFill>
                <a:schemeClr val="tx2"/>
              </a:solidFill>
              <a:latin typeface="Open sans" charset="0"/>
            </a:endParaRPr>
          </a:p>
          <a:p>
            <a:pPr algn="just"/>
            <a:r>
              <a:rPr lang="en-US" sz="2000" baseline="30000" dirty="0">
                <a:solidFill>
                  <a:schemeClr val="tx2"/>
                </a:solidFill>
                <a:latin typeface="Open sans" charset="0"/>
              </a:rPr>
              <a:t>Ministry of Environment memos 10 of 19/3/2011 and 11 of 29/7/2013 set minimum environmental standards for private generation facilities, mainly related to air pollution, noise pollution, liquid waste (oil and grease from maintenance), solid waste (tools, equipment and replacement parts), and ozone-friendly fire extinguishers.</a:t>
            </a:r>
          </a:p>
          <a:p>
            <a:pPr algn="just"/>
            <a:endParaRPr lang="en-US" sz="2000" baseline="30000" dirty="0">
              <a:solidFill>
                <a:schemeClr val="tx2"/>
              </a:solidFill>
              <a:latin typeface="Open sans" charset="0"/>
            </a:endParaRPr>
          </a:p>
          <a:p>
            <a:pPr algn="just"/>
            <a:r>
              <a:rPr lang="en-US" sz="2000" baseline="30000" dirty="0">
                <a:solidFill>
                  <a:schemeClr val="tx2"/>
                </a:solidFill>
                <a:latin typeface="Open sans" charset="0"/>
              </a:rPr>
              <a:t>The Authority is not formed yet.</a:t>
            </a:r>
          </a:p>
          <a:p>
            <a:pPr algn="just"/>
            <a:endParaRPr lang="en-US" sz="2000" baseline="30000" dirty="0">
              <a:solidFill>
                <a:schemeClr val="tx2"/>
              </a:solidFill>
              <a:latin typeface="Open sans" charset="0"/>
            </a:endParaRPr>
          </a:p>
          <a:p>
            <a:pPr algn="just"/>
            <a:r>
              <a:rPr lang="en-US" sz="2000" baseline="30000" dirty="0">
                <a:solidFill>
                  <a:schemeClr val="tx2"/>
                </a:solidFill>
                <a:latin typeface="Open sans" charset="0"/>
              </a:rPr>
              <a:t>No mention of modalities for connection of self-generation equipment/systems with the grid. </a:t>
            </a:r>
          </a:p>
        </p:txBody>
      </p:sp>
      <p:sp>
        <p:nvSpPr>
          <p:cNvPr id="5" name="Titolo 4"/>
          <p:cNvSpPr>
            <a:spLocks noGrp="1"/>
          </p:cNvSpPr>
          <p:nvPr>
            <p:ph type="title"/>
          </p:nvPr>
        </p:nvSpPr>
        <p:spPr>
          <a:xfrm>
            <a:off x="3024000" y="471600"/>
            <a:ext cx="8634600" cy="834138"/>
          </a:xfrm>
        </p:spPr>
        <p:txBody>
          <a:bodyPr>
            <a:normAutofit/>
          </a:bodyPr>
          <a:lstStyle/>
          <a:p>
            <a:r>
              <a:rPr lang="it-IT" dirty="0"/>
              <a:t>Legal Framework: self-generation</a:t>
            </a:r>
          </a:p>
        </p:txBody>
      </p:sp>
      <p:sp>
        <p:nvSpPr>
          <p:cNvPr id="6" name="Google Shape;94;p8"/>
          <p:cNvSpPr>
            <a:spLocks noChangeAspect="1"/>
          </p:cNvSpPr>
          <p:nvPr/>
        </p:nvSpPr>
        <p:spPr>
          <a:xfrm>
            <a:off x="-3600000" y="-171000"/>
            <a:ext cx="7200000" cy="7200000"/>
          </a:xfrm>
          <a:prstGeom prst="ellipse">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88;p19"/>
          <p:cNvPicPr preferRelativeResize="0"/>
          <p:nvPr/>
        </p:nvPicPr>
        <p:blipFill>
          <a:blip r:embed="rId2"/>
          <a:srcRect l="21875" r="21875"/>
          <a:stretch/>
        </p:blipFill>
        <p:spPr>
          <a:xfrm>
            <a:off x="-3429000" y="0"/>
            <a:ext cx="6858000" cy="6858000"/>
          </a:xfrm>
          <a:prstGeom prst="ellipse">
            <a:avLst/>
          </a:prstGeom>
          <a:noFill/>
          <a:ln>
            <a:noFill/>
          </a:ln>
        </p:spPr>
      </p:pic>
    </p:spTree>
    <p:extLst>
      <p:ext uri="{BB962C8B-B14F-4D97-AF65-F5344CB8AC3E}">
        <p14:creationId xmlns:p14="http://schemas.microsoft.com/office/powerpoint/2010/main" val="1895446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2000" y="471600"/>
            <a:ext cx="10798950" cy="834138"/>
          </a:xfrm>
        </p:spPr>
        <p:txBody>
          <a:bodyPr>
            <a:normAutofit fontScale="90000"/>
          </a:bodyPr>
          <a:lstStyle/>
          <a:p>
            <a:r>
              <a:rPr lang="en-US" sz="3600" dirty="0"/>
              <a:t>Lebanese Electricity Sector: challenges and role of self-generation</a:t>
            </a:r>
            <a:endParaRPr lang="it-IT" dirty="0"/>
          </a:p>
        </p:txBody>
      </p:sp>
      <p:pic>
        <p:nvPicPr>
          <p:cNvPr id="5" name="Segnaposto contenuto 4"/>
          <p:cNvPicPr>
            <a:picLocks noGrp="1" noChangeAspect="1"/>
          </p:cNvPicPr>
          <p:nvPr>
            <p:ph idx="1"/>
          </p:nvPr>
        </p:nvPicPr>
        <p:blipFill rotWithShape="1">
          <a:blip r:embed="rId2"/>
          <a:srcRect t="6507" r="48060" b="30330"/>
          <a:stretch/>
        </p:blipFill>
        <p:spPr>
          <a:xfrm>
            <a:off x="406720" y="2351314"/>
            <a:ext cx="5309869" cy="3379898"/>
          </a:xfrm>
          <a:ln>
            <a:solidFill>
              <a:schemeClr val="accent5"/>
            </a:solidFill>
          </a:ln>
        </p:spPr>
      </p:pic>
      <p:sp>
        <p:nvSpPr>
          <p:cNvPr id="4" name="Segnaposto numero diapositiva 3"/>
          <p:cNvSpPr>
            <a:spLocks noGrp="1"/>
          </p:cNvSpPr>
          <p:nvPr>
            <p:ph type="sldNum" sz="quarter" idx="4"/>
          </p:nvPr>
        </p:nvSpPr>
        <p:spPr/>
        <p:txBody>
          <a:bodyPr/>
          <a:lstStyle/>
          <a:p>
            <a:fld id="{3B2D9E96-261A-CE4A-A9E9-753E576C4AC8}" type="slidenum">
              <a:rPr lang="it-IT" smtClean="0"/>
              <a:pPr/>
              <a:t>3</a:t>
            </a:fld>
            <a:endParaRPr lang="it-IT" dirty="0"/>
          </a:p>
        </p:txBody>
      </p:sp>
      <p:sp>
        <p:nvSpPr>
          <p:cNvPr id="6" name="CasellaDiTesto 5"/>
          <p:cNvSpPr txBox="1"/>
          <p:nvPr/>
        </p:nvSpPr>
        <p:spPr>
          <a:xfrm>
            <a:off x="5994220" y="2351314"/>
            <a:ext cx="5109210" cy="3990836"/>
          </a:xfrm>
          <a:prstGeom prst="rect">
            <a:avLst/>
          </a:prstGeom>
          <a:noFill/>
        </p:spPr>
        <p:txBody>
          <a:bodyPr wrap="square" rtlCol="0">
            <a:spAutoFit/>
          </a:bodyPr>
          <a:lstStyle/>
          <a:p>
            <a:pPr marL="342900" indent="-342900" algn="just">
              <a:buFont typeface="Wingdings" panose="05000000000000000000" pitchFamily="2" charset="2"/>
              <a:buChar char="§"/>
            </a:pPr>
            <a:r>
              <a:rPr lang="en-US" sz="2000" baseline="30000" dirty="0">
                <a:solidFill>
                  <a:schemeClr val="tx2"/>
                </a:solidFill>
                <a:latin typeface="Open sans" charset="0"/>
              </a:rPr>
              <a:t>More than 96% of primary energy is imported.</a:t>
            </a:r>
          </a:p>
          <a:p>
            <a:pPr marL="342900" indent="-342900" algn="just">
              <a:buFont typeface="Wingdings" panose="05000000000000000000" pitchFamily="2" charset="2"/>
              <a:buChar char="§"/>
            </a:pPr>
            <a:endParaRPr lang="en-US" sz="2000" baseline="30000" dirty="0">
              <a:solidFill>
                <a:schemeClr val="tx2"/>
              </a:solidFill>
              <a:latin typeface="Open sans" charset="0"/>
            </a:endParaRPr>
          </a:p>
          <a:p>
            <a:pPr marL="342900" indent="-342900" algn="just">
              <a:buFont typeface="Wingdings" panose="05000000000000000000" pitchFamily="2" charset="2"/>
              <a:buChar char="§"/>
            </a:pPr>
            <a:r>
              <a:rPr lang="en-US" sz="2000" baseline="30000" dirty="0">
                <a:solidFill>
                  <a:schemeClr val="tx2"/>
                </a:solidFill>
                <a:latin typeface="Open sans" charset="0"/>
              </a:rPr>
              <a:t>Significant tariff subsidies with a highly burden on the national budget.</a:t>
            </a:r>
          </a:p>
          <a:p>
            <a:pPr marL="342900" indent="-342900" algn="just">
              <a:buFont typeface="Wingdings" panose="05000000000000000000" pitchFamily="2" charset="2"/>
              <a:buChar char="§"/>
            </a:pPr>
            <a:endParaRPr lang="en-US" sz="2000" baseline="30000" dirty="0">
              <a:solidFill>
                <a:schemeClr val="tx2"/>
              </a:solidFill>
              <a:latin typeface="Open sans" charset="0"/>
            </a:endParaRPr>
          </a:p>
          <a:p>
            <a:pPr marL="342900" indent="-342900" algn="just">
              <a:buFont typeface="Wingdings" panose="05000000000000000000" pitchFamily="2" charset="2"/>
              <a:buChar char="§"/>
            </a:pPr>
            <a:r>
              <a:rPr lang="en-US" sz="2000" baseline="30000" dirty="0">
                <a:solidFill>
                  <a:schemeClr val="tx2"/>
                </a:solidFill>
                <a:latin typeface="Open sans" charset="0"/>
              </a:rPr>
              <a:t>Significant gap between electricity demand and supply.</a:t>
            </a:r>
          </a:p>
          <a:p>
            <a:pPr marL="342900" indent="-342900" algn="just">
              <a:buFont typeface="Wingdings" panose="05000000000000000000" pitchFamily="2" charset="2"/>
              <a:buChar char="§"/>
            </a:pPr>
            <a:endParaRPr lang="en-US" sz="2000" baseline="30000" dirty="0">
              <a:solidFill>
                <a:schemeClr val="tx2"/>
              </a:solidFill>
              <a:latin typeface="Open sans" charset="0"/>
            </a:endParaRPr>
          </a:p>
          <a:p>
            <a:pPr marL="342900" indent="-342900" algn="just">
              <a:buFont typeface="Wingdings" panose="05000000000000000000" pitchFamily="2" charset="2"/>
              <a:buChar char="§"/>
            </a:pPr>
            <a:r>
              <a:rPr lang="en-US" sz="2000" baseline="30000" dirty="0">
                <a:solidFill>
                  <a:schemeClr val="tx2"/>
                </a:solidFill>
                <a:latin typeface="Open sans" charset="0"/>
              </a:rPr>
              <a:t>Gap is covered by self-generation:</a:t>
            </a:r>
          </a:p>
          <a:p>
            <a:pPr marL="914400" lvl="1" indent="-304800" algn="just" defTabSz="903194">
              <a:buClr>
                <a:schemeClr val="tx1">
                  <a:lumMod val="85000"/>
                  <a:lumOff val="15000"/>
                </a:schemeClr>
              </a:buClr>
              <a:buSzPts val="1200"/>
              <a:buFont typeface="Garamond" pitchFamily="18" charset="0"/>
              <a:buChar char="□"/>
            </a:pPr>
            <a:r>
              <a:rPr lang="en-US" sz="2000" baseline="30000" dirty="0">
                <a:solidFill>
                  <a:schemeClr val="tx2"/>
                </a:solidFill>
                <a:latin typeface="Open sans" charset="0"/>
              </a:rPr>
              <a:t>Private individual diesel generators (legal if power less than 1.5 MW and if Ministry of Environment’s minimum environmental standards are complied with.</a:t>
            </a:r>
          </a:p>
          <a:p>
            <a:pPr marL="914400" lvl="1" indent="-304800" algn="just" defTabSz="903194">
              <a:buClr>
                <a:schemeClr val="tx1">
                  <a:lumMod val="85000"/>
                  <a:lumOff val="15000"/>
                </a:schemeClr>
              </a:buClr>
              <a:buSzPts val="1200"/>
              <a:buFont typeface="Garamond" pitchFamily="18" charset="0"/>
              <a:buChar char="□"/>
            </a:pPr>
            <a:r>
              <a:rPr lang="en-US" sz="2000" baseline="30000" dirty="0">
                <a:solidFill>
                  <a:schemeClr val="tx2"/>
                </a:solidFill>
                <a:latin typeface="Open sans" charset="0"/>
              </a:rPr>
              <a:t>Neighborhood-level diesel generators (informal).</a:t>
            </a:r>
          </a:p>
          <a:p>
            <a:pPr marL="342900" indent="-342900" algn="just">
              <a:buFont typeface="Wingdings" panose="05000000000000000000" pitchFamily="2" charset="2"/>
              <a:buChar char="§"/>
            </a:pPr>
            <a:endParaRPr lang="en-US" sz="2000" baseline="30000" dirty="0">
              <a:solidFill>
                <a:schemeClr val="tx2"/>
              </a:solidFill>
              <a:latin typeface="Open sans" charset="0"/>
            </a:endParaRPr>
          </a:p>
          <a:p>
            <a:pPr marL="342900" indent="-342900" algn="just">
              <a:buFont typeface="Wingdings" panose="05000000000000000000" pitchFamily="2" charset="2"/>
              <a:buChar char="§"/>
            </a:pPr>
            <a:r>
              <a:rPr lang="en-US" sz="2000" baseline="30000" dirty="0">
                <a:solidFill>
                  <a:schemeClr val="tx2"/>
                </a:solidFill>
                <a:latin typeface="Open sans" charset="0"/>
              </a:rPr>
              <a:t>Distribution of neighborhood-level generated electricity is done through informal networks (not connected to the national grid).</a:t>
            </a:r>
          </a:p>
          <a:p>
            <a:pPr marL="342900" indent="-342900" algn="just">
              <a:buFont typeface="Wingdings" panose="05000000000000000000" pitchFamily="2" charset="2"/>
              <a:buChar char="§"/>
            </a:pPr>
            <a:endParaRPr lang="en-US" sz="2000" baseline="30000" dirty="0">
              <a:solidFill>
                <a:schemeClr val="tx2"/>
              </a:solidFill>
              <a:latin typeface="Open sans" charset="0"/>
            </a:endParaRPr>
          </a:p>
          <a:p>
            <a:pPr marL="914400" lvl="1" indent="-304800" algn="just" defTabSz="903194">
              <a:buClr>
                <a:schemeClr val="tx1">
                  <a:lumMod val="85000"/>
                  <a:lumOff val="15000"/>
                </a:schemeClr>
              </a:buClr>
              <a:buSzPts val="1200"/>
              <a:buFont typeface="Garamond" pitchFamily="18" charset="0"/>
              <a:buChar char="□"/>
            </a:pPr>
            <a:endParaRPr lang="en-US" sz="2000" baseline="30000" dirty="0">
              <a:solidFill>
                <a:schemeClr val="tx2"/>
              </a:solidFill>
              <a:latin typeface="Open sans" charset="0"/>
            </a:endParaRPr>
          </a:p>
        </p:txBody>
      </p:sp>
    </p:spTree>
    <p:extLst>
      <p:ext uri="{BB962C8B-B14F-4D97-AF65-F5344CB8AC3E}">
        <p14:creationId xmlns:p14="http://schemas.microsoft.com/office/powerpoint/2010/main" val="1366525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3B2D9E96-261A-CE4A-A9E9-753E576C4AC8}" type="slidenum">
              <a:rPr lang="it-IT" smtClean="0"/>
              <a:pPr/>
              <a:t>4</a:t>
            </a:fld>
            <a:endParaRPr lang="it-IT" dirty="0"/>
          </a:p>
        </p:txBody>
      </p:sp>
      <p:sp>
        <p:nvSpPr>
          <p:cNvPr id="5" name="Titolo 4"/>
          <p:cNvSpPr>
            <a:spLocks noGrp="1"/>
          </p:cNvSpPr>
          <p:nvPr>
            <p:ph type="title"/>
          </p:nvPr>
        </p:nvSpPr>
        <p:spPr>
          <a:xfrm>
            <a:off x="385041" y="471600"/>
            <a:ext cx="11075439" cy="889092"/>
          </a:xfrm>
        </p:spPr>
        <p:txBody>
          <a:bodyPr>
            <a:normAutofit fontScale="90000"/>
          </a:bodyPr>
          <a:lstStyle/>
          <a:p>
            <a:r>
              <a:rPr lang="it-IT" dirty="0"/>
              <a:t>Policy Framework: </a:t>
            </a:r>
            <a:br>
              <a:rPr lang="it-IT" dirty="0"/>
            </a:br>
            <a:r>
              <a:rPr lang="it-IT" dirty="0"/>
              <a:t>Distributed Solar PV self-generation</a:t>
            </a:r>
          </a:p>
        </p:txBody>
      </p:sp>
      <p:grpSp>
        <p:nvGrpSpPr>
          <p:cNvPr id="35" name="Group 34">
            <a:extLst>
              <a:ext uri="{FF2B5EF4-FFF2-40B4-BE49-F238E27FC236}">
                <a16:creationId xmlns:a16="http://schemas.microsoft.com/office/drawing/2014/main" id="{273CF358-33DD-4113-865D-1C13423EB764}"/>
              </a:ext>
            </a:extLst>
          </p:cNvPr>
          <p:cNvGrpSpPr/>
          <p:nvPr/>
        </p:nvGrpSpPr>
        <p:grpSpPr>
          <a:xfrm>
            <a:off x="385040" y="776322"/>
            <a:ext cx="10019336" cy="5068214"/>
            <a:chOff x="385040" y="776322"/>
            <a:chExt cx="10019336" cy="5068214"/>
          </a:xfrm>
        </p:grpSpPr>
        <p:sp>
          <p:nvSpPr>
            <p:cNvPr id="21" name="Google Shape;374;p25">
              <a:extLst>
                <a:ext uri="{FF2B5EF4-FFF2-40B4-BE49-F238E27FC236}">
                  <a16:creationId xmlns:a16="http://schemas.microsoft.com/office/drawing/2014/main" id="{15FD7942-9812-4A55-95AD-E9292271CDAD}"/>
                </a:ext>
              </a:extLst>
            </p:cNvPr>
            <p:cNvSpPr>
              <a:spLocks noChangeAspect="1"/>
            </p:cNvSpPr>
            <p:nvPr/>
          </p:nvSpPr>
          <p:spPr>
            <a:xfrm flipH="1">
              <a:off x="8446775" y="2495149"/>
              <a:ext cx="1957601" cy="1620000"/>
            </a:xfrm>
            <a:prstGeom prst="rightArrowCallout">
              <a:avLst>
                <a:gd name="adj1" fmla="val 0"/>
                <a:gd name="adj2" fmla="val 11286"/>
                <a:gd name="adj3" fmla="val 0"/>
                <a:gd name="adj4" fmla="val 82278"/>
              </a:avLst>
            </a:prstGeom>
            <a:solidFill>
              <a:schemeClr val="accent3">
                <a:lumMod val="60000"/>
                <a:lumOff val="40000"/>
              </a:schemeClr>
            </a:solidFill>
            <a:ln>
              <a:noFill/>
            </a:ln>
            <a:effectLst/>
          </p:spPr>
          <p:txBody>
            <a:bodyPr spcFirstLastPara="1" wrap="square" lIns="91425" tIns="91425" rIns="91425" bIns="91425" anchor="ctr" anchorCtr="0">
              <a:noAutofit/>
            </a:bodyPr>
            <a:lstStyle/>
            <a:p>
              <a:pPr algn="r"/>
              <a:b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28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r>
                <a:rPr lang="en-US" sz="28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2018</a:t>
              </a:r>
              <a:b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Prime </a:t>
              </a:r>
              <a:b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Minister declaration: 30% RE by 2030</a:t>
              </a:r>
            </a:p>
            <a:p>
              <a:pPr algn="ctr"/>
              <a:b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US" sz="28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Google Shape;374;p25">
              <a:extLst>
                <a:ext uri="{FF2B5EF4-FFF2-40B4-BE49-F238E27FC236}">
                  <a16:creationId xmlns:a16="http://schemas.microsoft.com/office/drawing/2014/main" id="{8C78A814-0A28-414A-B2CD-8268F086540B}"/>
                </a:ext>
              </a:extLst>
            </p:cNvPr>
            <p:cNvSpPr>
              <a:spLocks noChangeAspect="1"/>
            </p:cNvSpPr>
            <p:nvPr/>
          </p:nvSpPr>
          <p:spPr>
            <a:xfrm>
              <a:off x="7104510" y="2502307"/>
              <a:ext cx="1957601" cy="1624332"/>
            </a:xfrm>
            <a:prstGeom prst="rightArrowCallout">
              <a:avLst>
                <a:gd name="adj1" fmla="val 10256"/>
                <a:gd name="adj2" fmla="val 11286"/>
                <a:gd name="adj3" fmla="val 11589"/>
                <a:gd name="adj4" fmla="val 82278"/>
              </a:avLst>
            </a:prstGeom>
            <a:solidFill>
              <a:schemeClr val="accent1">
                <a:lumMod val="60000"/>
                <a:lumOff val="40000"/>
              </a:schemeClr>
            </a:solidFill>
            <a:ln>
              <a:noFill/>
            </a:ln>
            <a:effectLst/>
          </p:spPr>
          <p:txBody>
            <a:bodyPr spcFirstLastPara="1" wrap="square" lIns="91425" tIns="91425" rIns="91425" bIns="91425" anchor="ctr" anchorCtr="0">
              <a:noAutofit/>
            </a:bodyPr>
            <a:lstStyle/>
            <a:p>
              <a:pPr algn="r"/>
              <a:b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b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br>
                <a:rPr lang="en-US" sz="9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en-US" sz="2800" b="1" kern="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2020</a:t>
              </a:r>
              <a:br>
                <a:rPr lang="en-US" sz="1400" b="1" kern="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en-US" sz="1400" b="1" kern="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Lebanon Renewable Energy Outlook for 2030: </a:t>
              </a:r>
              <a:br>
                <a:rPr lang="en-US" sz="1400" b="1" kern="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en-US" sz="1400" b="1" kern="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500 MW DPV </a:t>
              </a:r>
              <a:br>
                <a:rPr lang="en-US" sz="1400" b="1" kern="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en-US" sz="1400" b="1" kern="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by 2030</a:t>
              </a: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Google Shape;374;p25">
              <a:extLst>
                <a:ext uri="{FF2B5EF4-FFF2-40B4-BE49-F238E27FC236}">
                  <a16:creationId xmlns:a16="http://schemas.microsoft.com/office/drawing/2014/main" id="{39EC3745-7D39-4F0F-A916-2365E6F6458B}"/>
                </a:ext>
              </a:extLst>
            </p:cNvPr>
            <p:cNvSpPr>
              <a:spLocks noChangeAspect="1"/>
            </p:cNvSpPr>
            <p:nvPr/>
          </p:nvSpPr>
          <p:spPr>
            <a:xfrm rot="16200000" flipH="1" flipV="1">
              <a:off x="8615575" y="945123"/>
              <a:ext cx="1957601" cy="1620000"/>
            </a:xfrm>
            <a:prstGeom prst="rightArrowCallout">
              <a:avLst>
                <a:gd name="adj1" fmla="val 10256"/>
                <a:gd name="adj2" fmla="val 11286"/>
                <a:gd name="adj3" fmla="val 11589"/>
                <a:gd name="adj4" fmla="val 82278"/>
              </a:avLst>
            </a:prstGeom>
            <a:solidFill>
              <a:schemeClr val="accent1">
                <a:lumMod val="60000"/>
                <a:lumOff val="40000"/>
              </a:schemeClr>
            </a:solidFill>
            <a:ln>
              <a:noFill/>
            </a:ln>
            <a:effectLst/>
          </p:spPr>
          <p:txBody>
            <a:bodyPr spcFirstLastPara="1" vert="vert270" wrap="square" lIns="91425" tIns="91425" rIns="91425" bIns="91425" anchor="ctr" anchorCtr="0">
              <a:noAutofit/>
            </a:bodyPr>
            <a:lstStyle/>
            <a:p>
              <a:pPr algn="r"/>
              <a:b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r>
                <a:rPr lang="en-US" sz="28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2019</a:t>
              </a:r>
            </a:p>
            <a:p>
              <a:pPr algn="r"/>
              <a: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Updated Policy Paper for the electricity sector: 30% RE of the total elec. consumed in 2030</a:t>
              </a:r>
            </a:p>
            <a:p>
              <a:pPr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28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A24CF0E5-36AA-4891-8C4A-12437B4F911A}"/>
                </a:ext>
              </a:extLst>
            </p:cNvPr>
            <p:cNvSpPr txBox="1"/>
            <p:nvPr/>
          </p:nvSpPr>
          <p:spPr>
            <a:xfrm>
              <a:off x="385041" y="1949094"/>
              <a:ext cx="4982826" cy="1569660"/>
            </a:xfrm>
            <a:prstGeom prst="rect">
              <a:avLst/>
            </a:prstGeom>
            <a:noFill/>
          </p:spPr>
          <p:txBody>
            <a:bodyPr wrap="square">
              <a:spAutoFit/>
            </a:bodyPr>
            <a:lstStyle/>
            <a:p>
              <a:r>
                <a:rPr lang="it-IT" sz="3200" spc="98" dirty="0">
                  <a:solidFill>
                    <a:schemeClr val="tx2"/>
                  </a:solidFill>
                  <a:latin typeface="Open Sans" charset="0"/>
                </a:rPr>
                <a:t>500 MW Distributed Solar PV (DPV) self-generation by 2030.</a:t>
              </a:r>
              <a:endParaRPr lang="en-US" sz="3200" spc="98" dirty="0">
                <a:solidFill>
                  <a:schemeClr val="tx2"/>
                </a:solidFill>
                <a:latin typeface="Open Sans" charset="0"/>
              </a:endParaRPr>
            </a:p>
          </p:txBody>
        </p:sp>
        <p:sp>
          <p:nvSpPr>
            <p:cNvPr id="23" name="Google Shape;374;p25">
              <a:extLst>
                <a:ext uri="{FF2B5EF4-FFF2-40B4-BE49-F238E27FC236}">
                  <a16:creationId xmlns:a16="http://schemas.microsoft.com/office/drawing/2014/main" id="{85AE06B1-5608-4CBE-91E0-43257A25C519}"/>
                </a:ext>
              </a:extLst>
            </p:cNvPr>
            <p:cNvSpPr>
              <a:spLocks noChangeAspect="1"/>
            </p:cNvSpPr>
            <p:nvPr/>
          </p:nvSpPr>
          <p:spPr>
            <a:xfrm>
              <a:off x="5424642" y="2495149"/>
              <a:ext cx="1957601" cy="1624332"/>
            </a:xfrm>
            <a:prstGeom prst="rightArrowCallout">
              <a:avLst>
                <a:gd name="adj1" fmla="val 10256"/>
                <a:gd name="adj2" fmla="val 11286"/>
                <a:gd name="adj3" fmla="val 11589"/>
                <a:gd name="adj4" fmla="val 82278"/>
              </a:avLst>
            </a:prstGeom>
            <a:solidFill>
              <a:srgbClr val="FF9797"/>
            </a:solidFill>
            <a:ln>
              <a:noFill/>
            </a:ln>
            <a:effectLst/>
          </p:spPr>
          <p:txBody>
            <a:bodyPr spcFirstLastPara="1" wrap="square" lIns="91425" tIns="91425" rIns="91425" bIns="91425" anchor="ctr" anchorCtr="0">
              <a:noAutofit/>
            </a:bodyPr>
            <a:lstStyle/>
            <a:p>
              <a:pPr algn="r"/>
              <a:b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b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br>
                <a:rPr lang="en-US" sz="9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en-US" sz="28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2021</a:t>
              </a:r>
              <a:b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National Renewable Efficiency </a:t>
              </a:r>
              <a:b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Action Plan (NREAP 2021-2025): DPV target for 2025</a:t>
              </a:r>
            </a:p>
            <a:p>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Google Shape;374;p25">
              <a:extLst>
                <a:ext uri="{FF2B5EF4-FFF2-40B4-BE49-F238E27FC236}">
                  <a16:creationId xmlns:a16="http://schemas.microsoft.com/office/drawing/2014/main" id="{C12E2622-D3BD-4A32-9DB7-8E7228684625}"/>
                </a:ext>
              </a:extLst>
            </p:cNvPr>
            <p:cNvSpPr>
              <a:spLocks noChangeAspect="1"/>
            </p:cNvSpPr>
            <p:nvPr/>
          </p:nvSpPr>
          <p:spPr>
            <a:xfrm rot="16200000" flipV="1">
              <a:off x="8615575" y="4038391"/>
              <a:ext cx="1957601" cy="1620000"/>
            </a:xfrm>
            <a:prstGeom prst="rightArrowCallout">
              <a:avLst>
                <a:gd name="adj1" fmla="val 10256"/>
                <a:gd name="adj2" fmla="val 11286"/>
                <a:gd name="adj3" fmla="val 11589"/>
                <a:gd name="adj4" fmla="val 82278"/>
              </a:avLst>
            </a:prstGeom>
            <a:solidFill>
              <a:schemeClr val="accent5">
                <a:lumMod val="60000"/>
                <a:lumOff val="40000"/>
              </a:schemeClr>
            </a:solidFill>
            <a:ln>
              <a:noFill/>
            </a:ln>
            <a:effectLst/>
          </p:spPr>
          <p:txBody>
            <a:bodyPr spcFirstLastPara="1" vert="vert270" wrap="square" lIns="91425" tIns="91425" rIns="91425" bIns="91425" anchor="ctr" anchorCtr="0">
              <a:noAutofit/>
            </a:bodyPr>
            <a:lstStyle/>
            <a:p>
              <a: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 </a:t>
              </a:r>
              <a:b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National Renewable Efficiency </a:t>
              </a:r>
              <a:b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Action Plan (NREAP 2016-2020) – 100 MW DPV by 2020</a:t>
              </a:r>
            </a:p>
            <a:p>
              <a:pPr algn="r"/>
              <a:r>
                <a:rPr lang="en-US" sz="28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2016</a:t>
              </a:r>
            </a:p>
            <a:p>
              <a:endParaRPr lang="en-US" sz="14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0"/>
              <a:endParaRPr lang="en-US" sz="14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Google Shape;374;p25">
              <a:extLst>
                <a:ext uri="{FF2B5EF4-FFF2-40B4-BE49-F238E27FC236}">
                  <a16:creationId xmlns:a16="http://schemas.microsoft.com/office/drawing/2014/main" id="{A2FB2D3D-1B6D-4CA6-8F0B-0DAF6486E395}"/>
                </a:ext>
              </a:extLst>
            </p:cNvPr>
            <p:cNvSpPr>
              <a:spLocks noChangeAspect="1"/>
            </p:cNvSpPr>
            <p:nvPr/>
          </p:nvSpPr>
          <p:spPr>
            <a:xfrm>
              <a:off x="7104510" y="4224536"/>
              <a:ext cx="1957601" cy="1620000"/>
            </a:xfrm>
            <a:prstGeom prst="rightArrowCallout">
              <a:avLst>
                <a:gd name="adj1" fmla="val 10256"/>
                <a:gd name="adj2" fmla="val 11286"/>
                <a:gd name="adj3" fmla="val 11589"/>
                <a:gd name="adj4" fmla="val 82278"/>
              </a:avLst>
            </a:prstGeom>
            <a:solidFill>
              <a:srgbClr val="AA72D4"/>
            </a:solidFill>
            <a:ln>
              <a:noFill/>
            </a:ln>
            <a:effectLst/>
          </p:spPr>
          <p:txBody>
            <a:bodyPr spcFirstLastPara="1" wrap="square" lIns="91425" tIns="91425" rIns="91425" bIns="91425" anchor="ctr" anchorCtr="0">
              <a:noAutofit/>
            </a:bodyPr>
            <a:lstStyle/>
            <a:p>
              <a:pPr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Launch of the National Energy Efficiency and  Renewable Energy Action (NEEREA financing)</a:t>
              </a:r>
              <a:b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en-US" sz="28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2012</a:t>
              </a:r>
              <a: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 </a:t>
              </a:r>
            </a:p>
            <a:p>
              <a:pPr algn="r"/>
              <a:endParaRPr lang="en-US" sz="14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0" algn="r"/>
              <a:endParaRPr lang="en-US" sz="14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Google Shape;374;p25">
              <a:extLst>
                <a:ext uri="{FF2B5EF4-FFF2-40B4-BE49-F238E27FC236}">
                  <a16:creationId xmlns:a16="http://schemas.microsoft.com/office/drawing/2014/main" id="{9450EC5D-6D40-4DAF-93F2-1837893C3289}"/>
                </a:ext>
              </a:extLst>
            </p:cNvPr>
            <p:cNvSpPr>
              <a:spLocks noChangeAspect="1"/>
            </p:cNvSpPr>
            <p:nvPr/>
          </p:nvSpPr>
          <p:spPr>
            <a:xfrm>
              <a:off x="5424642" y="4224536"/>
              <a:ext cx="1957601" cy="1620000"/>
            </a:xfrm>
            <a:prstGeom prst="rightArrowCallout">
              <a:avLst>
                <a:gd name="adj1" fmla="val 10256"/>
                <a:gd name="adj2" fmla="val 11286"/>
                <a:gd name="adj3" fmla="val 11589"/>
                <a:gd name="adj4" fmla="val 82278"/>
              </a:avLst>
            </a:prstGeom>
            <a:solidFill>
              <a:srgbClr val="00B0F0"/>
            </a:solidFill>
            <a:ln>
              <a:noFill/>
            </a:ln>
            <a:effectLst/>
          </p:spPr>
          <p:txBody>
            <a:bodyPr spcFirstLastPara="1" wrap="square" lIns="91425" tIns="91425" rIns="91425" bIns="91425" anchor="ctr" anchorCtr="0">
              <a:noAutofit/>
            </a:bodyPr>
            <a:lstStyle/>
            <a:p>
              <a:pPr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Launch of the </a:t>
              </a:r>
              <a:b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net metering scheme</a:t>
              </a:r>
              <a:b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en-US" sz="28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2011</a:t>
              </a:r>
              <a:endParaRPr lang="en-US" sz="28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Google Shape;374;p25">
              <a:extLst>
                <a:ext uri="{FF2B5EF4-FFF2-40B4-BE49-F238E27FC236}">
                  <a16:creationId xmlns:a16="http://schemas.microsoft.com/office/drawing/2014/main" id="{2C6A6CE6-68E1-4536-9FD3-C5735AF5F666}"/>
                </a:ext>
              </a:extLst>
            </p:cNvPr>
            <p:cNvSpPr>
              <a:spLocks noChangeAspect="1"/>
            </p:cNvSpPr>
            <p:nvPr/>
          </p:nvSpPr>
          <p:spPr>
            <a:xfrm>
              <a:off x="3744775" y="4224536"/>
              <a:ext cx="1957601" cy="1620000"/>
            </a:xfrm>
            <a:prstGeom prst="rightArrowCallout">
              <a:avLst>
                <a:gd name="adj1" fmla="val 10256"/>
                <a:gd name="adj2" fmla="val 11286"/>
                <a:gd name="adj3" fmla="val 11589"/>
                <a:gd name="adj4" fmla="val 82278"/>
              </a:avLst>
            </a:prstGeom>
            <a:solidFill>
              <a:srgbClr val="92D050"/>
            </a:solidFill>
            <a:ln>
              <a:noFill/>
            </a:ln>
            <a:effectLst/>
          </p:spPr>
          <p:txBody>
            <a:bodyPr spcFirstLastPara="1" wrap="square" lIns="91425" tIns="91425" rIns="91425" bIns="91425" anchor="ctr" anchorCtr="0">
              <a:noAutofit/>
            </a:bodyPr>
            <a:lstStyle/>
            <a:p>
              <a:pPr algn="r"/>
              <a: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 </a:t>
              </a:r>
              <a:b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National </a:t>
              </a:r>
              <a:b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Energy Efficiency </a:t>
              </a:r>
              <a:b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Action Plan (NEEAP 2011-2015)</a:t>
              </a:r>
            </a:p>
            <a:p>
              <a:pPr algn="r"/>
              <a:r>
                <a:rPr lang="en-US" sz="28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2011</a:t>
              </a:r>
            </a:p>
          </p:txBody>
        </p:sp>
        <p:sp>
          <p:nvSpPr>
            <p:cNvPr id="10" name="Google Shape;374;p25"/>
            <p:cNvSpPr>
              <a:spLocks noChangeAspect="1"/>
            </p:cNvSpPr>
            <p:nvPr/>
          </p:nvSpPr>
          <p:spPr>
            <a:xfrm>
              <a:off x="2064908" y="4224536"/>
              <a:ext cx="1957601" cy="1620000"/>
            </a:xfrm>
            <a:prstGeom prst="rightArrowCallout">
              <a:avLst>
                <a:gd name="adj1" fmla="val 10256"/>
                <a:gd name="adj2" fmla="val 11286"/>
                <a:gd name="adj3" fmla="val 11589"/>
                <a:gd name="adj4" fmla="val 82278"/>
              </a:avLst>
            </a:prstGeom>
            <a:solidFill>
              <a:srgbClr val="FFC000"/>
            </a:solidFill>
            <a:ln>
              <a:noFill/>
            </a:ln>
            <a:effectLst/>
          </p:spPr>
          <p:txBody>
            <a:bodyPr spcFirstLastPara="1" wrap="square" lIns="91425" tIns="91425" rIns="91425" bIns="91425" anchor="ctr" anchorCtr="0">
              <a:noAutofit/>
            </a:bodyPr>
            <a:lstStyle/>
            <a:p>
              <a:pPr lvl="0"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0"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0"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0"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0"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0"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0"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0"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0" algn="r"/>
              <a: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Policy Paper for the Electricity Sector: 12% RE in the energy mix by 2020</a:t>
              </a:r>
              <a:b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en-US" sz="28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2010</a:t>
              </a:r>
            </a:p>
            <a:p>
              <a:pPr lvl="0"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0"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0"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0" algn="r"/>
              <a:endParaRPr lang="en-US" sz="14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Google Shape;374;p25">
              <a:extLst>
                <a:ext uri="{FF2B5EF4-FFF2-40B4-BE49-F238E27FC236}">
                  <a16:creationId xmlns:a16="http://schemas.microsoft.com/office/drawing/2014/main" id="{40C99C5A-7B92-4B1B-A63F-55FFD79C8148}"/>
                </a:ext>
              </a:extLst>
            </p:cNvPr>
            <p:cNvSpPr>
              <a:spLocks noChangeAspect="1"/>
            </p:cNvSpPr>
            <p:nvPr/>
          </p:nvSpPr>
          <p:spPr>
            <a:xfrm>
              <a:off x="385040" y="4224536"/>
              <a:ext cx="1957601" cy="1620000"/>
            </a:xfrm>
            <a:prstGeom prst="rightArrowCallout">
              <a:avLst>
                <a:gd name="adj1" fmla="val 10256"/>
                <a:gd name="adj2" fmla="val 11286"/>
                <a:gd name="adj3" fmla="val 11589"/>
                <a:gd name="adj4" fmla="val 82278"/>
              </a:avLst>
            </a:prstGeom>
            <a:solidFill>
              <a:srgbClr val="FF4747"/>
            </a:solidFill>
            <a:ln>
              <a:noFill/>
            </a:ln>
            <a:effectLst/>
          </p:spPr>
          <p:txBody>
            <a:bodyPr spcFirstLastPara="1" wrap="square" lIns="91425" tIns="91425" rIns="91425" bIns="91425" anchor="ctr" anchorCtr="0">
              <a:noAutofit/>
            </a:bodyPr>
            <a:lstStyle/>
            <a:p>
              <a:pPr lvl="0" algn="r"/>
              <a:b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0"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0"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0" algn="r"/>
              <a: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COP 15 commitment: 12% RE in the energy mix by 2020</a:t>
              </a:r>
            </a:p>
            <a:p>
              <a:pPr lvl="0" algn="r"/>
              <a:r>
                <a:rPr lang="en-US" sz="28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2009</a:t>
              </a:r>
              <a:endParaRPr lang="en-US" sz="14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1019269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3B2D9E96-261A-CE4A-A9E9-753E576C4AC8}" type="slidenum">
              <a:rPr lang="it-IT" smtClean="0"/>
              <a:pPr/>
              <a:t>5</a:t>
            </a:fld>
            <a:endParaRPr lang="it-IT" dirty="0"/>
          </a:p>
        </p:txBody>
      </p:sp>
      <p:sp>
        <p:nvSpPr>
          <p:cNvPr id="5" name="Titolo 4"/>
          <p:cNvSpPr>
            <a:spLocks noGrp="1"/>
          </p:cNvSpPr>
          <p:nvPr>
            <p:ph type="title"/>
          </p:nvPr>
        </p:nvSpPr>
        <p:spPr>
          <a:xfrm>
            <a:off x="385041" y="471600"/>
            <a:ext cx="11075439" cy="889092"/>
          </a:xfrm>
        </p:spPr>
        <p:txBody>
          <a:bodyPr>
            <a:normAutofit fontScale="90000"/>
          </a:bodyPr>
          <a:lstStyle/>
          <a:p>
            <a:r>
              <a:rPr lang="it-IT" dirty="0"/>
              <a:t>Policy Framework: </a:t>
            </a:r>
            <a:br>
              <a:rPr lang="it-IT" dirty="0"/>
            </a:br>
            <a:r>
              <a:rPr lang="it-IT" dirty="0"/>
              <a:t>Distributed Solar PV self-generation</a:t>
            </a:r>
          </a:p>
        </p:txBody>
      </p:sp>
      <p:sp>
        <p:nvSpPr>
          <p:cNvPr id="21" name="Google Shape;374;p25">
            <a:extLst>
              <a:ext uri="{FF2B5EF4-FFF2-40B4-BE49-F238E27FC236}">
                <a16:creationId xmlns:a16="http://schemas.microsoft.com/office/drawing/2014/main" id="{15FD7942-9812-4A55-95AD-E9292271CDAD}"/>
              </a:ext>
            </a:extLst>
          </p:cNvPr>
          <p:cNvSpPr>
            <a:spLocks noChangeAspect="1"/>
          </p:cNvSpPr>
          <p:nvPr/>
        </p:nvSpPr>
        <p:spPr>
          <a:xfrm flipH="1">
            <a:off x="8446775" y="2495149"/>
            <a:ext cx="1957601" cy="1620000"/>
          </a:xfrm>
          <a:prstGeom prst="rightArrowCallout">
            <a:avLst>
              <a:gd name="adj1" fmla="val 0"/>
              <a:gd name="adj2" fmla="val 11286"/>
              <a:gd name="adj3" fmla="val 0"/>
              <a:gd name="adj4" fmla="val 82278"/>
            </a:avLst>
          </a:prstGeom>
          <a:solidFill>
            <a:schemeClr val="accent3">
              <a:lumMod val="60000"/>
              <a:lumOff val="40000"/>
              <a:alpha val="50000"/>
            </a:schemeClr>
          </a:solidFill>
          <a:ln>
            <a:noFill/>
          </a:ln>
          <a:effectLst/>
        </p:spPr>
        <p:txBody>
          <a:bodyPr spcFirstLastPara="1" wrap="square" lIns="91425" tIns="91425" rIns="91425" bIns="91425" anchor="ctr" anchorCtr="0">
            <a:noAutofit/>
          </a:bodyPr>
          <a:lstStyle/>
          <a:p>
            <a:pPr algn="r"/>
            <a:br>
              <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br>
            <a:endPar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28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a:p>
            <a:pPr algn="r"/>
            <a:r>
              <a:rPr lang="en-US" sz="28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t>2018</a:t>
            </a:r>
            <a:br>
              <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br>
            <a:r>
              <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t>Prime </a:t>
            </a:r>
            <a:br>
              <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br>
            <a:r>
              <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t>Minister declaration: 30% RE by 2030</a:t>
            </a:r>
          </a:p>
          <a:p>
            <a:pPr algn="ctr"/>
            <a:br>
              <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br>
            <a:endParaRPr lang="en-US" sz="28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Google Shape;374;p25">
            <a:extLst>
              <a:ext uri="{FF2B5EF4-FFF2-40B4-BE49-F238E27FC236}">
                <a16:creationId xmlns:a16="http://schemas.microsoft.com/office/drawing/2014/main" id="{8C78A814-0A28-414A-B2CD-8268F086540B}"/>
              </a:ext>
            </a:extLst>
          </p:cNvPr>
          <p:cNvSpPr>
            <a:spLocks noChangeAspect="1"/>
          </p:cNvSpPr>
          <p:nvPr/>
        </p:nvSpPr>
        <p:spPr>
          <a:xfrm>
            <a:off x="7104510" y="2502307"/>
            <a:ext cx="1957601" cy="1624332"/>
          </a:xfrm>
          <a:prstGeom prst="rightArrowCallout">
            <a:avLst>
              <a:gd name="adj1" fmla="val 10256"/>
              <a:gd name="adj2" fmla="val 11286"/>
              <a:gd name="adj3" fmla="val 11589"/>
              <a:gd name="adj4" fmla="val 82278"/>
            </a:avLst>
          </a:prstGeom>
          <a:solidFill>
            <a:schemeClr val="accent1">
              <a:lumMod val="60000"/>
              <a:lumOff val="40000"/>
              <a:alpha val="50000"/>
            </a:schemeClr>
          </a:solidFill>
          <a:ln>
            <a:noFill/>
          </a:ln>
          <a:effectLst/>
        </p:spPr>
        <p:txBody>
          <a:bodyPr spcFirstLastPara="1" wrap="square" lIns="91425" tIns="91425" rIns="91425" bIns="91425" anchor="ctr" anchorCtr="0">
            <a:noAutofit/>
          </a:bodyPr>
          <a:lstStyle/>
          <a:p>
            <a:pPr algn="r"/>
            <a:br>
              <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br>
            <a:endPar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a:p>
            <a:pPr algn="r"/>
            <a:br>
              <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br>
            <a:br>
              <a:rPr lang="en-US" sz="9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br>
            <a:r>
              <a:rPr lang="en-US" sz="2800" b="1" kern="1200"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t>2020</a:t>
            </a:r>
            <a:br>
              <a:rPr lang="en-US" sz="1400" b="1" kern="1200"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br>
            <a:r>
              <a:rPr lang="en-US" sz="1400" b="1" kern="1200"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t>Lebanon Renewable Energy Outlook for 2030: </a:t>
            </a:r>
            <a:br>
              <a:rPr lang="en-US" sz="1400" b="1" kern="1200"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br>
            <a:r>
              <a:rPr lang="en-US" sz="1400" b="1" kern="1200"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t>500 MW DPV </a:t>
            </a:r>
            <a:br>
              <a:rPr lang="en-US" sz="1400" b="1" kern="1200"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br>
            <a:r>
              <a:rPr lang="en-US" sz="1400" b="1" kern="1200"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t>by 2030</a:t>
            </a:r>
            <a:endPar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Google Shape;374;p25">
            <a:extLst>
              <a:ext uri="{FF2B5EF4-FFF2-40B4-BE49-F238E27FC236}">
                <a16:creationId xmlns:a16="http://schemas.microsoft.com/office/drawing/2014/main" id="{39EC3745-7D39-4F0F-A916-2365E6F6458B}"/>
              </a:ext>
            </a:extLst>
          </p:cNvPr>
          <p:cNvSpPr>
            <a:spLocks noChangeAspect="1"/>
          </p:cNvSpPr>
          <p:nvPr/>
        </p:nvSpPr>
        <p:spPr>
          <a:xfrm rot="16200000" flipH="1" flipV="1">
            <a:off x="8615575" y="945123"/>
            <a:ext cx="1957601" cy="1620000"/>
          </a:xfrm>
          <a:prstGeom prst="rightArrowCallout">
            <a:avLst>
              <a:gd name="adj1" fmla="val 10256"/>
              <a:gd name="adj2" fmla="val 11286"/>
              <a:gd name="adj3" fmla="val 11589"/>
              <a:gd name="adj4" fmla="val 82278"/>
            </a:avLst>
          </a:prstGeom>
          <a:solidFill>
            <a:schemeClr val="accent1">
              <a:lumMod val="60000"/>
              <a:lumOff val="40000"/>
              <a:alpha val="50000"/>
            </a:schemeClr>
          </a:solidFill>
          <a:ln>
            <a:noFill/>
          </a:ln>
          <a:effectLst/>
        </p:spPr>
        <p:txBody>
          <a:bodyPr spcFirstLastPara="1" vert="vert270" wrap="square" lIns="91425" tIns="91425" rIns="91425" bIns="91425" anchor="ctr" anchorCtr="0">
            <a:noAutofit/>
          </a:bodyPr>
          <a:lstStyle/>
          <a:p>
            <a:pPr algn="r"/>
            <a:br>
              <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br>
            <a:endPar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a:p>
            <a:pPr algn="r"/>
            <a:r>
              <a:rPr lang="en-US" sz="28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t>2019</a:t>
            </a:r>
          </a:p>
          <a:p>
            <a:pPr algn="r"/>
            <a:r>
              <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t>Updated Policy Paper for the electricity sector: 30% RE of the total elec. consumed in 2030</a:t>
            </a:r>
          </a:p>
          <a:p>
            <a:pPr algn="r"/>
            <a:endPar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28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A24CF0E5-36AA-4891-8C4A-12437B4F911A}"/>
              </a:ext>
            </a:extLst>
          </p:cNvPr>
          <p:cNvSpPr txBox="1"/>
          <p:nvPr/>
        </p:nvSpPr>
        <p:spPr>
          <a:xfrm>
            <a:off x="385041" y="2495149"/>
            <a:ext cx="4982826" cy="1569660"/>
          </a:xfrm>
          <a:prstGeom prst="rect">
            <a:avLst/>
          </a:prstGeom>
          <a:noFill/>
        </p:spPr>
        <p:txBody>
          <a:bodyPr wrap="square">
            <a:spAutoFit/>
          </a:bodyPr>
          <a:lstStyle/>
          <a:p>
            <a:r>
              <a:rPr lang="it-IT" sz="3200"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t>500 MW Distributed Solar PV (DPV) self-generation by 2030.</a:t>
            </a:r>
            <a:endParaRPr lang="en-US" sz="2400"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Google Shape;374;p25">
            <a:extLst>
              <a:ext uri="{FF2B5EF4-FFF2-40B4-BE49-F238E27FC236}">
                <a16:creationId xmlns:a16="http://schemas.microsoft.com/office/drawing/2014/main" id="{85AE06B1-5608-4CBE-91E0-43257A25C519}"/>
              </a:ext>
            </a:extLst>
          </p:cNvPr>
          <p:cNvSpPr>
            <a:spLocks noChangeAspect="1"/>
          </p:cNvSpPr>
          <p:nvPr/>
        </p:nvSpPr>
        <p:spPr>
          <a:xfrm>
            <a:off x="5424642" y="2495149"/>
            <a:ext cx="1957601" cy="1624332"/>
          </a:xfrm>
          <a:prstGeom prst="rightArrowCallout">
            <a:avLst>
              <a:gd name="adj1" fmla="val 10256"/>
              <a:gd name="adj2" fmla="val 11286"/>
              <a:gd name="adj3" fmla="val 11589"/>
              <a:gd name="adj4" fmla="val 82278"/>
            </a:avLst>
          </a:prstGeom>
          <a:solidFill>
            <a:srgbClr val="FF9797">
              <a:alpha val="50000"/>
            </a:srgbClr>
          </a:solidFill>
          <a:ln>
            <a:noFill/>
          </a:ln>
          <a:effectLst/>
        </p:spPr>
        <p:txBody>
          <a:bodyPr spcFirstLastPara="1" wrap="square" lIns="91425" tIns="91425" rIns="91425" bIns="91425" anchor="ctr" anchorCtr="0">
            <a:noAutofit/>
          </a:bodyPr>
          <a:lstStyle/>
          <a:p>
            <a:pPr algn="r"/>
            <a:br>
              <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br>
            <a:endPar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a:p>
            <a:pPr algn="r"/>
            <a:br>
              <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br>
            <a:br>
              <a:rPr lang="en-US" sz="9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br>
            <a:r>
              <a:rPr lang="en-US" sz="28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t>2021</a:t>
            </a:r>
            <a:br>
              <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br>
            <a:r>
              <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t>National Renewable Efficiency </a:t>
            </a:r>
            <a:br>
              <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br>
            <a:r>
              <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t>Action Plan (NREAP 2021-2025): DPV target for 2025</a:t>
            </a:r>
          </a:p>
          <a:p>
            <a:endPar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Google Shape;374;p25">
            <a:extLst>
              <a:ext uri="{FF2B5EF4-FFF2-40B4-BE49-F238E27FC236}">
                <a16:creationId xmlns:a16="http://schemas.microsoft.com/office/drawing/2014/main" id="{C12E2622-D3BD-4A32-9DB7-8E7228684625}"/>
              </a:ext>
            </a:extLst>
          </p:cNvPr>
          <p:cNvSpPr>
            <a:spLocks noChangeAspect="1"/>
          </p:cNvSpPr>
          <p:nvPr/>
        </p:nvSpPr>
        <p:spPr>
          <a:xfrm rot="16200000" flipV="1">
            <a:off x="8615575" y="4038391"/>
            <a:ext cx="1957601" cy="1620000"/>
          </a:xfrm>
          <a:prstGeom prst="rightArrowCallout">
            <a:avLst>
              <a:gd name="adj1" fmla="val 10256"/>
              <a:gd name="adj2" fmla="val 11286"/>
              <a:gd name="adj3" fmla="val 11589"/>
              <a:gd name="adj4" fmla="val 82278"/>
            </a:avLst>
          </a:prstGeom>
          <a:solidFill>
            <a:schemeClr val="accent5">
              <a:lumMod val="60000"/>
              <a:lumOff val="40000"/>
              <a:alpha val="50000"/>
            </a:schemeClr>
          </a:solidFill>
          <a:ln>
            <a:noFill/>
          </a:ln>
          <a:effectLst/>
        </p:spPr>
        <p:txBody>
          <a:bodyPr spcFirstLastPara="1" vert="vert270" wrap="square" lIns="91425" tIns="91425" rIns="91425" bIns="91425" anchor="ctr" anchorCtr="0">
            <a:noAutofit/>
          </a:bodyPr>
          <a:lstStyle/>
          <a:p>
            <a:r>
              <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t> </a:t>
            </a:r>
            <a:br>
              <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br>
            <a:endPar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a:p>
            <a:pPr algn="r"/>
            <a:r>
              <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t>National Renewable Efficiency </a:t>
            </a:r>
            <a:br>
              <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br>
            <a:r>
              <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t>Action Plan (NREAP 2016-2020) – 100 MW DPV by 2020</a:t>
            </a:r>
          </a:p>
          <a:p>
            <a:pPr algn="r"/>
            <a:r>
              <a:rPr lang="en-US" sz="28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t>2016</a:t>
            </a:r>
          </a:p>
          <a:p>
            <a:endParaRPr lang="en-US" sz="1400"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a:p>
            <a:pPr lvl="0"/>
            <a:endParaRPr lang="en-US" sz="1400"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Google Shape;374;p25">
            <a:extLst>
              <a:ext uri="{FF2B5EF4-FFF2-40B4-BE49-F238E27FC236}">
                <a16:creationId xmlns:a16="http://schemas.microsoft.com/office/drawing/2014/main" id="{ACC2F77F-1922-491B-95A3-16C721CA5D04}"/>
              </a:ext>
            </a:extLst>
          </p:cNvPr>
          <p:cNvSpPr>
            <a:spLocks noChangeAspect="1"/>
          </p:cNvSpPr>
          <p:nvPr/>
        </p:nvSpPr>
        <p:spPr>
          <a:xfrm>
            <a:off x="7104510" y="4224536"/>
            <a:ext cx="1957601" cy="1620000"/>
          </a:xfrm>
          <a:prstGeom prst="rightArrowCallout">
            <a:avLst>
              <a:gd name="adj1" fmla="val 10256"/>
              <a:gd name="adj2" fmla="val 11286"/>
              <a:gd name="adj3" fmla="val 11589"/>
              <a:gd name="adj4" fmla="val 82278"/>
            </a:avLst>
          </a:prstGeom>
          <a:solidFill>
            <a:srgbClr val="AA72D4"/>
          </a:solidFill>
          <a:ln>
            <a:noFill/>
          </a:ln>
          <a:effectLst/>
        </p:spPr>
        <p:txBody>
          <a:bodyPr spcFirstLastPara="1" wrap="square" lIns="91425" tIns="91425" rIns="91425" bIns="91425" anchor="ctr" anchorCtr="0">
            <a:noAutofit/>
          </a:bodyPr>
          <a:lstStyle/>
          <a:p>
            <a:pPr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Launch of the National Energy Efficiency and  Renewable Energy Action (NEEREA financing)</a:t>
            </a:r>
            <a:b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en-US" sz="28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2012</a:t>
            </a:r>
            <a: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 </a:t>
            </a:r>
          </a:p>
          <a:p>
            <a:pPr algn="r"/>
            <a:endParaRPr lang="en-US" sz="14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0" algn="r"/>
            <a:endParaRPr lang="en-US" sz="14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Google Shape;374;p25">
            <a:extLst>
              <a:ext uri="{FF2B5EF4-FFF2-40B4-BE49-F238E27FC236}">
                <a16:creationId xmlns:a16="http://schemas.microsoft.com/office/drawing/2014/main" id="{AC798880-6D58-498A-82CC-E7A2FFDDBF4A}"/>
              </a:ext>
            </a:extLst>
          </p:cNvPr>
          <p:cNvSpPr>
            <a:spLocks noChangeAspect="1"/>
          </p:cNvSpPr>
          <p:nvPr/>
        </p:nvSpPr>
        <p:spPr>
          <a:xfrm>
            <a:off x="5424642" y="4224536"/>
            <a:ext cx="1957601" cy="1620000"/>
          </a:xfrm>
          <a:prstGeom prst="rightArrowCallout">
            <a:avLst>
              <a:gd name="adj1" fmla="val 10256"/>
              <a:gd name="adj2" fmla="val 11286"/>
              <a:gd name="adj3" fmla="val 11589"/>
              <a:gd name="adj4" fmla="val 82278"/>
            </a:avLst>
          </a:prstGeom>
          <a:solidFill>
            <a:srgbClr val="00B0F0"/>
          </a:solidFill>
          <a:ln>
            <a:noFill/>
          </a:ln>
          <a:effectLst/>
        </p:spPr>
        <p:txBody>
          <a:bodyPr spcFirstLastPara="1" wrap="square" lIns="91425" tIns="91425" rIns="91425" bIns="91425" anchor="ctr" anchorCtr="0">
            <a:noAutofit/>
          </a:bodyPr>
          <a:lstStyle/>
          <a:p>
            <a:pPr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Launch of the </a:t>
            </a:r>
            <a:b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net metering scheme</a:t>
            </a:r>
            <a:br>
              <a:rPr lang="en-U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en-US" sz="28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2011</a:t>
            </a:r>
            <a:endParaRPr lang="en-US" sz="28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Google Shape;374;p25">
            <a:extLst>
              <a:ext uri="{FF2B5EF4-FFF2-40B4-BE49-F238E27FC236}">
                <a16:creationId xmlns:a16="http://schemas.microsoft.com/office/drawing/2014/main" id="{2C6A6CE6-68E1-4536-9FD3-C5735AF5F666}"/>
              </a:ext>
            </a:extLst>
          </p:cNvPr>
          <p:cNvSpPr>
            <a:spLocks noChangeAspect="1"/>
          </p:cNvSpPr>
          <p:nvPr/>
        </p:nvSpPr>
        <p:spPr>
          <a:xfrm>
            <a:off x="3744775" y="4224536"/>
            <a:ext cx="1957601" cy="1620000"/>
          </a:xfrm>
          <a:prstGeom prst="rightArrowCallout">
            <a:avLst>
              <a:gd name="adj1" fmla="val 10256"/>
              <a:gd name="adj2" fmla="val 11286"/>
              <a:gd name="adj3" fmla="val 11589"/>
              <a:gd name="adj4" fmla="val 82278"/>
            </a:avLst>
          </a:prstGeom>
          <a:solidFill>
            <a:srgbClr val="92D050">
              <a:alpha val="50000"/>
            </a:srgbClr>
          </a:solidFill>
          <a:ln>
            <a:noFill/>
          </a:ln>
          <a:effectLst/>
        </p:spPr>
        <p:txBody>
          <a:bodyPr spcFirstLastPara="1" wrap="square" lIns="91425" tIns="91425" rIns="91425" bIns="91425" anchor="ctr" anchorCtr="0">
            <a:noAutofit/>
          </a:bodyPr>
          <a:lstStyle/>
          <a:p>
            <a:pPr algn="r"/>
            <a:r>
              <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t> </a:t>
            </a:r>
            <a:br>
              <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br>
            <a:endPar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a:p>
            <a:pPr algn="r"/>
            <a:r>
              <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t>National </a:t>
            </a:r>
            <a:br>
              <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br>
            <a:r>
              <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t>Energy Efficiency </a:t>
            </a:r>
            <a:br>
              <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br>
            <a:r>
              <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t>Action Plan (NEEAP 2011-2015)</a:t>
            </a:r>
          </a:p>
          <a:p>
            <a:pPr algn="r"/>
            <a:r>
              <a:rPr lang="en-US" sz="28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t>2011</a:t>
            </a:r>
          </a:p>
        </p:txBody>
      </p:sp>
      <p:sp>
        <p:nvSpPr>
          <p:cNvPr id="10" name="Google Shape;374;p25"/>
          <p:cNvSpPr>
            <a:spLocks noChangeAspect="1"/>
          </p:cNvSpPr>
          <p:nvPr/>
        </p:nvSpPr>
        <p:spPr>
          <a:xfrm>
            <a:off x="2064908" y="4224536"/>
            <a:ext cx="1957601" cy="1620000"/>
          </a:xfrm>
          <a:prstGeom prst="rightArrowCallout">
            <a:avLst>
              <a:gd name="adj1" fmla="val 10256"/>
              <a:gd name="adj2" fmla="val 11286"/>
              <a:gd name="adj3" fmla="val 11589"/>
              <a:gd name="adj4" fmla="val 82278"/>
            </a:avLst>
          </a:prstGeom>
          <a:solidFill>
            <a:srgbClr val="FFC000">
              <a:alpha val="50000"/>
            </a:srgbClr>
          </a:solidFill>
          <a:ln>
            <a:noFill/>
          </a:ln>
          <a:effectLst/>
        </p:spPr>
        <p:txBody>
          <a:bodyPr spcFirstLastPara="1" wrap="square" lIns="91425" tIns="91425" rIns="91425" bIns="91425" anchor="ctr" anchorCtr="0">
            <a:noAutofit/>
          </a:bodyPr>
          <a:lstStyle/>
          <a:p>
            <a:pPr lvl="0" algn="r"/>
            <a:endPar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a:p>
            <a:pPr lvl="0" algn="r"/>
            <a:endPar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a:p>
            <a:pPr lvl="0" algn="r"/>
            <a:endPar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a:p>
            <a:pPr lvl="0" algn="r"/>
            <a:endPar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a:p>
            <a:pPr lvl="0" algn="r"/>
            <a:endPar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a:p>
            <a:pPr lvl="0" algn="r"/>
            <a:endPar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a:p>
            <a:pPr lvl="0" algn="r"/>
            <a:endPar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a:p>
            <a:pPr lvl="0" algn="r"/>
            <a:endPar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a:p>
            <a:pPr lvl="0" algn="r"/>
            <a:r>
              <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t>Policy Paper for the Electricity Sector: 12% RE in the energy mix by 2020</a:t>
            </a:r>
            <a:br>
              <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br>
            <a:r>
              <a:rPr lang="en-US" sz="28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t>2010</a:t>
            </a:r>
          </a:p>
          <a:p>
            <a:pPr lvl="0" algn="r"/>
            <a:endPar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a:p>
            <a:pPr lvl="0" algn="r"/>
            <a:endPar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a:p>
            <a:pPr lvl="0" algn="r"/>
            <a:endPar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a:p>
            <a:pPr lvl="0" algn="r"/>
            <a:endParaRPr lang="en-US" sz="1400"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Google Shape;374;p25">
            <a:extLst>
              <a:ext uri="{FF2B5EF4-FFF2-40B4-BE49-F238E27FC236}">
                <a16:creationId xmlns:a16="http://schemas.microsoft.com/office/drawing/2014/main" id="{40C99C5A-7B92-4B1B-A63F-55FFD79C8148}"/>
              </a:ext>
            </a:extLst>
          </p:cNvPr>
          <p:cNvSpPr>
            <a:spLocks noChangeAspect="1"/>
          </p:cNvSpPr>
          <p:nvPr/>
        </p:nvSpPr>
        <p:spPr>
          <a:xfrm>
            <a:off x="385040" y="4224536"/>
            <a:ext cx="1957601" cy="1620000"/>
          </a:xfrm>
          <a:prstGeom prst="rightArrowCallout">
            <a:avLst>
              <a:gd name="adj1" fmla="val 10256"/>
              <a:gd name="adj2" fmla="val 11286"/>
              <a:gd name="adj3" fmla="val 11589"/>
              <a:gd name="adj4" fmla="val 82278"/>
            </a:avLst>
          </a:prstGeom>
          <a:solidFill>
            <a:srgbClr val="FF4747">
              <a:alpha val="50000"/>
            </a:srgbClr>
          </a:solidFill>
          <a:ln>
            <a:noFill/>
          </a:ln>
          <a:effectLst/>
        </p:spPr>
        <p:txBody>
          <a:bodyPr spcFirstLastPara="1" wrap="square" lIns="91425" tIns="91425" rIns="91425" bIns="91425" anchor="ctr" anchorCtr="0">
            <a:noAutofit/>
          </a:bodyPr>
          <a:lstStyle/>
          <a:p>
            <a:pPr lvl="0" algn="r"/>
            <a:br>
              <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br>
            <a:endPar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a:p>
            <a:pPr lvl="0" algn="r"/>
            <a:endPar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a:p>
            <a:pPr lvl="0" algn="r"/>
            <a:endPar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a:p>
            <a:pPr lvl="0" algn="r"/>
            <a:r>
              <a:rPr lang="en-US" sz="14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t>COP 15 commitment: 12% RE in the energy mix by 2020</a:t>
            </a:r>
          </a:p>
          <a:p>
            <a:pPr lvl="0" algn="r"/>
            <a:r>
              <a:rPr lang="en-US" sz="2800" b="1"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rPr>
              <a:t>2009</a:t>
            </a:r>
            <a:endParaRPr lang="en-US" sz="1400" dirty="0">
              <a:solidFill>
                <a:schemeClr val="accent6">
                  <a:lumMod val="50000"/>
                  <a:alpha val="24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97685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CE4602-6DAE-4202-8E50-145D7155DFA3}"/>
              </a:ext>
            </a:extLst>
          </p:cNvPr>
          <p:cNvPicPr>
            <a:picLocks noChangeAspect="1"/>
          </p:cNvPicPr>
          <p:nvPr/>
        </p:nvPicPr>
        <p:blipFill rotWithShape="1">
          <a:blip r:embed="rId2"/>
          <a:srcRect l="9231" t="11575" r="10482"/>
          <a:stretch/>
        </p:blipFill>
        <p:spPr>
          <a:xfrm>
            <a:off x="5610541" y="2179319"/>
            <a:ext cx="4944111" cy="3176423"/>
          </a:xfrm>
          <a:prstGeom prst="rect">
            <a:avLst/>
          </a:prstGeom>
          <a:ln>
            <a:solidFill>
              <a:schemeClr val="accent5"/>
            </a:solidFill>
          </a:ln>
        </p:spPr>
      </p:pic>
      <p:sp>
        <p:nvSpPr>
          <p:cNvPr id="2" name="Titolo 1"/>
          <p:cNvSpPr>
            <a:spLocks noGrp="1"/>
          </p:cNvSpPr>
          <p:nvPr>
            <p:ph type="title"/>
          </p:nvPr>
        </p:nvSpPr>
        <p:spPr>
          <a:xfrm>
            <a:off x="612000" y="471600"/>
            <a:ext cx="8995410" cy="834138"/>
          </a:xfrm>
        </p:spPr>
        <p:txBody>
          <a:bodyPr/>
          <a:lstStyle/>
          <a:p>
            <a:r>
              <a:rPr lang="it-IT" dirty="0"/>
              <a:t>NEEREA Fiancing Mechanism</a:t>
            </a:r>
          </a:p>
        </p:txBody>
      </p:sp>
      <p:sp>
        <p:nvSpPr>
          <p:cNvPr id="4" name="Segnaposto numero diapositiva 3"/>
          <p:cNvSpPr>
            <a:spLocks noGrp="1"/>
          </p:cNvSpPr>
          <p:nvPr>
            <p:ph type="sldNum" sz="quarter" idx="4"/>
          </p:nvPr>
        </p:nvSpPr>
        <p:spPr/>
        <p:txBody>
          <a:bodyPr/>
          <a:lstStyle/>
          <a:p>
            <a:fld id="{3B2D9E96-261A-CE4A-A9E9-753E576C4AC8}" type="slidenum">
              <a:rPr lang="it-IT" smtClean="0"/>
              <a:pPr/>
              <a:t>6</a:t>
            </a:fld>
            <a:endParaRPr lang="it-IT" dirty="0"/>
          </a:p>
        </p:txBody>
      </p:sp>
      <p:sp>
        <p:nvSpPr>
          <p:cNvPr id="7" name="Rettangolo 6"/>
          <p:cNvSpPr/>
          <p:nvPr/>
        </p:nvSpPr>
        <p:spPr>
          <a:xfrm>
            <a:off x="1200150" y="2286000"/>
            <a:ext cx="4215130" cy="3322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612000" y="2179319"/>
            <a:ext cx="4600080" cy="3375283"/>
          </a:xfrm>
          <a:prstGeom prst="rect">
            <a:avLst/>
          </a:prstGeom>
          <a:noFill/>
        </p:spPr>
        <p:txBody>
          <a:bodyPr wrap="square" rtlCol="0">
            <a:spAutoFit/>
          </a:bodyPr>
          <a:lstStyle/>
          <a:p>
            <a:pPr marL="342900" indent="-342900" algn="just">
              <a:buFont typeface="Wingdings" panose="05000000000000000000" pitchFamily="2" charset="2"/>
              <a:buChar char="§"/>
            </a:pPr>
            <a:r>
              <a:rPr lang="en-US" sz="2000" baseline="30000" dirty="0">
                <a:solidFill>
                  <a:schemeClr val="tx2"/>
                </a:solidFill>
                <a:latin typeface="Open sans" charset="0"/>
              </a:rPr>
              <a:t>Low-interest financing over a long repayment period through the commercial banks.</a:t>
            </a:r>
          </a:p>
          <a:p>
            <a:pPr marL="342900" indent="-342900" algn="just">
              <a:buFont typeface="Wingdings" panose="05000000000000000000" pitchFamily="2" charset="2"/>
              <a:buChar char="§"/>
            </a:pPr>
            <a:endParaRPr lang="en-US" sz="2000" baseline="30000" dirty="0">
              <a:solidFill>
                <a:schemeClr val="tx2"/>
              </a:solidFill>
              <a:latin typeface="Open sans" charset="0"/>
            </a:endParaRPr>
          </a:p>
          <a:p>
            <a:pPr marL="342900" indent="-342900" algn="just">
              <a:buFont typeface="Wingdings" panose="05000000000000000000" pitchFamily="2" charset="2"/>
              <a:buChar char="§"/>
            </a:pPr>
            <a:r>
              <a:rPr lang="en-US" sz="2000" baseline="30000" dirty="0">
                <a:solidFill>
                  <a:schemeClr val="tx2"/>
                </a:solidFill>
                <a:latin typeface="Open sans" charset="0"/>
              </a:rPr>
              <a:t>Launched and supported by the Central Bank of Lebanon (BDL).</a:t>
            </a:r>
          </a:p>
          <a:p>
            <a:pPr marL="342900" indent="-342900" algn="just">
              <a:buFont typeface="Wingdings" panose="05000000000000000000" pitchFamily="2" charset="2"/>
              <a:buChar char="§"/>
            </a:pPr>
            <a:endParaRPr lang="en-US" sz="2000" baseline="30000" dirty="0">
              <a:solidFill>
                <a:schemeClr val="tx2"/>
              </a:solidFill>
              <a:latin typeface="Open sans" charset="0"/>
            </a:endParaRPr>
          </a:p>
          <a:p>
            <a:pPr marL="342900" indent="-342900" algn="just">
              <a:buFont typeface="Wingdings" panose="05000000000000000000" pitchFamily="2" charset="2"/>
              <a:buChar char="§"/>
            </a:pPr>
            <a:r>
              <a:rPr lang="en-US" sz="2000" baseline="30000" dirty="0">
                <a:solidFill>
                  <a:schemeClr val="tx2"/>
                </a:solidFill>
                <a:latin typeface="Open sans" charset="0"/>
              </a:rPr>
              <a:t>Technical assistance by LCEC.</a:t>
            </a:r>
          </a:p>
          <a:p>
            <a:pPr marL="342900" indent="-342900" algn="just">
              <a:buFont typeface="Wingdings" panose="05000000000000000000" pitchFamily="2" charset="2"/>
              <a:buChar char="§"/>
            </a:pPr>
            <a:endParaRPr lang="en-US" sz="2000" baseline="30000" dirty="0">
              <a:solidFill>
                <a:schemeClr val="tx2"/>
              </a:solidFill>
              <a:latin typeface="Open sans" charset="0"/>
            </a:endParaRPr>
          </a:p>
          <a:p>
            <a:pPr marL="342900" indent="-342900" algn="just">
              <a:buFont typeface="Wingdings" panose="05000000000000000000" pitchFamily="2" charset="2"/>
              <a:buChar char="§"/>
            </a:pPr>
            <a:r>
              <a:rPr lang="en-US" sz="2000" baseline="30000" dirty="0">
                <a:solidFill>
                  <a:schemeClr val="tx2"/>
                </a:solidFill>
                <a:latin typeface="Open sans" charset="0"/>
              </a:rPr>
              <a:t>Around 1,000 projects were approved by June 2020 (more than 1,800 energy efficiency and renewable energy measures).</a:t>
            </a:r>
          </a:p>
          <a:p>
            <a:pPr marL="342900" indent="-342900" algn="just">
              <a:buFont typeface="Wingdings" panose="05000000000000000000" pitchFamily="2" charset="2"/>
              <a:buChar char="§"/>
            </a:pPr>
            <a:endParaRPr lang="en-US" sz="2000" baseline="30000" dirty="0">
              <a:solidFill>
                <a:schemeClr val="tx2"/>
              </a:solidFill>
              <a:latin typeface="Open sans" charset="0"/>
            </a:endParaRPr>
          </a:p>
          <a:p>
            <a:pPr marL="342900" indent="-342900" algn="just">
              <a:buFont typeface="Wingdings" panose="05000000000000000000" pitchFamily="2" charset="2"/>
              <a:buChar char="§"/>
            </a:pPr>
            <a:r>
              <a:rPr lang="en-US" sz="2000" baseline="30000" dirty="0">
                <a:solidFill>
                  <a:schemeClr val="tx2"/>
                </a:solidFill>
                <a:latin typeface="Open sans" charset="0"/>
              </a:rPr>
              <a:t>More than 600 Million USD invested between 2012 and 2020 (101 Million USD in solar PV projects). </a:t>
            </a:r>
          </a:p>
          <a:p>
            <a:pPr marL="342900" indent="-342900" algn="just">
              <a:buFont typeface="Wingdings" panose="05000000000000000000" pitchFamily="2" charset="2"/>
              <a:buChar char="§"/>
            </a:pPr>
            <a:endParaRPr lang="en-US" sz="2000" baseline="30000" dirty="0">
              <a:solidFill>
                <a:schemeClr val="tx2"/>
              </a:solidFill>
              <a:latin typeface="Open sans" charset="0"/>
            </a:endParaRPr>
          </a:p>
          <a:p>
            <a:pPr marL="342900" indent="-342900" algn="just">
              <a:buFont typeface="Wingdings" panose="05000000000000000000" pitchFamily="2" charset="2"/>
              <a:buChar char="§"/>
            </a:pPr>
            <a:r>
              <a:rPr lang="en-US" sz="2000" baseline="30000" dirty="0">
                <a:solidFill>
                  <a:schemeClr val="tx2"/>
                </a:solidFill>
                <a:latin typeface="Open sans" charset="0"/>
              </a:rPr>
              <a:t>76% of the number of projects are solar PV.</a:t>
            </a:r>
          </a:p>
        </p:txBody>
      </p:sp>
    </p:spTree>
    <p:extLst>
      <p:ext uri="{BB962C8B-B14F-4D97-AF65-F5344CB8AC3E}">
        <p14:creationId xmlns:p14="http://schemas.microsoft.com/office/powerpoint/2010/main" val="4199328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2000" y="471600"/>
            <a:ext cx="8995410" cy="834138"/>
          </a:xfrm>
        </p:spPr>
        <p:txBody>
          <a:bodyPr/>
          <a:lstStyle/>
          <a:p>
            <a:r>
              <a:rPr lang="it-IT" dirty="0"/>
              <a:t>Net metering Scheme</a:t>
            </a:r>
          </a:p>
        </p:txBody>
      </p:sp>
      <p:sp>
        <p:nvSpPr>
          <p:cNvPr id="4" name="Segnaposto numero diapositiva 3"/>
          <p:cNvSpPr>
            <a:spLocks noGrp="1"/>
          </p:cNvSpPr>
          <p:nvPr>
            <p:ph type="sldNum" sz="quarter" idx="4"/>
          </p:nvPr>
        </p:nvSpPr>
        <p:spPr/>
        <p:txBody>
          <a:bodyPr/>
          <a:lstStyle/>
          <a:p>
            <a:fld id="{3B2D9E96-261A-CE4A-A9E9-753E576C4AC8}" type="slidenum">
              <a:rPr lang="it-IT" smtClean="0"/>
              <a:pPr/>
              <a:t>7</a:t>
            </a:fld>
            <a:endParaRPr lang="it-IT" dirty="0"/>
          </a:p>
        </p:txBody>
      </p:sp>
      <p:sp>
        <p:nvSpPr>
          <p:cNvPr id="7" name="Rettangolo 6"/>
          <p:cNvSpPr/>
          <p:nvPr/>
        </p:nvSpPr>
        <p:spPr>
          <a:xfrm>
            <a:off x="1200150" y="2286000"/>
            <a:ext cx="4215130" cy="3322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405940" y="1438781"/>
            <a:ext cx="9141024" cy="5221942"/>
          </a:xfrm>
          <a:prstGeom prst="rect">
            <a:avLst/>
          </a:prstGeom>
          <a:noFill/>
        </p:spPr>
        <p:txBody>
          <a:bodyPr wrap="square" rtlCol="0">
            <a:spAutoFit/>
          </a:bodyPr>
          <a:lstStyle/>
          <a:p>
            <a:pPr marL="342900" indent="-342900" algn="just">
              <a:buFont typeface="Wingdings" panose="05000000000000000000" pitchFamily="2" charset="2"/>
              <a:buChar char="§"/>
            </a:pPr>
            <a:r>
              <a:rPr lang="en-US" sz="2000" baseline="30000" dirty="0">
                <a:solidFill>
                  <a:schemeClr val="tx2"/>
                </a:solidFill>
                <a:latin typeface="Open sans" charset="0"/>
              </a:rPr>
              <a:t>Aimed for </a:t>
            </a:r>
            <a:r>
              <a:rPr lang="en-US" sz="2000" b="1" u="sng" baseline="30000" dirty="0">
                <a:solidFill>
                  <a:schemeClr val="tx2"/>
                </a:solidFill>
                <a:latin typeface="Open sans" charset="0"/>
              </a:rPr>
              <a:t>consumers to </a:t>
            </a:r>
            <a:r>
              <a:rPr lang="en-US" sz="2000" baseline="30000" dirty="0">
                <a:solidFill>
                  <a:schemeClr val="tx2"/>
                </a:solidFill>
                <a:latin typeface="Open sans" charset="0"/>
              </a:rPr>
              <a:t>be able </a:t>
            </a:r>
            <a:r>
              <a:rPr lang="en-US" sz="2000" b="1" u="sng" baseline="30000" dirty="0">
                <a:solidFill>
                  <a:schemeClr val="tx2"/>
                </a:solidFill>
                <a:latin typeface="Open sans" charset="0"/>
              </a:rPr>
              <a:t>connect their on-site renewable energy systems</a:t>
            </a:r>
            <a:r>
              <a:rPr lang="en-US" sz="2000" baseline="30000" dirty="0">
                <a:solidFill>
                  <a:schemeClr val="tx2"/>
                </a:solidFill>
                <a:latin typeface="Open sans" charset="0"/>
              </a:rPr>
              <a:t>, with the main purposes of satisfying their local demand for electricity, </a:t>
            </a:r>
            <a:r>
              <a:rPr lang="en-US" sz="2000" b="1" u="sng" baseline="30000" dirty="0">
                <a:solidFill>
                  <a:schemeClr val="tx2"/>
                </a:solidFill>
                <a:latin typeface="Open sans" charset="0"/>
              </a:rPr>
              <a:t>and</a:t>
            </a:r>
            <a:r>
              <a:rPr lang="en-US" sz="2000" baseline="30000" dirty="0">
                <a:solidFill>
                  <a:schemeClr val="tx2"/>
                </a:solidFill>
                <a:latin typeface="Open sans" charset="0"/>
              </a:rPr>
              <a:t> wishing </a:t>
            </a:r>
            <a:r>
              <a:rPr lang="en-US" sz="2000" b="1" u="sng" baseline="30000" dirty="0">
                <a:solidFill>
                  <a:schemeClr val="tx2"/>
                </a:solidFill>
                <a:latin typeface="Open sans" charset="0"/>
              </a:rPr>
              <a:t>to export any excess to the grid</a:t>
            </a:r>
            <a:r>
              <a:rPr lang="en-US" sz="2000" baseline="30000" dirty="0">
                <a:solidFill>
                  <a:schemeClr val="tx2"/>
                </a:solidFill>
                <a:latin typeface="Open sans" charset="0"/>
              </a:rPr>
              <a:t>.</a:t>
            </a:r>
          </a:p>
          <a:p>
            <a:pPr marL="342900" indent="-342900" algn="just">
              <a:buFont typeface="Wingdings" panose="05000000000000000000" pitchFamily="2" charset="2"/>
              <a:buChar char="§"/>
            </a:pPr>
            <a:endParaRPr lang="en-US" sz="2000" baseline="30000" dirty="0">
              <a:solidFill>
                <a:schemeClr val="tx2"/>
              </a:solidFill>
              <a:latin typeface="Open sans" charset="0"/>
            </a:endParaRPr>
          </a:p>
          <a:p>
            <a:pPr marL="342900" indent="-342900" algn="just">
              <a:buFont typeface="Wingdings" panose="05000000000000000000" pitchFamily="2" charset="2"/>
              <a:buChar char="§"/>
            </a:pPr>
            <a:r>
              <a:rPr lang="en-US" sz="2000" baseline="30000" dirty="0">
                <a:solidFill>
                  <a:schemeClr val="tx2"/>
                </a:solidFill>
                <a:latin typeface="Open sans" charset="0"/>
              </a:rPr>
              <a:t>Approval is subject to compliance with the required technical standards, and safety requirements (checklist is publicly available with the application form). </a:t>
            </a:r>
          </a:p>
          <a:p>
            <a:pPr marL="342900" indent="-342900" algn="just">
              <a:buFont typeface="Wingdings" panose="05000000000000000000" pitchFamily="2" charset="2"/>
              <a:buChar char="§"/>
            </a:pPr>
            <a:endParaRPr lang="en-US" sz="2000" baseline="30000" dirty="0">
              <a:solidFill>
                <a:schemeClr val="tx2"/>
              </a:solidFill>
              <a:latin typeface="Open sans" charset="0"/>
            </a:endParaRPr>
          </a:p>
          <a:p>
            <a:pPr marL="342900" indent="-342900" algn="just">
              <a:buFont typeface="Wingdings" panose="05000000000000000000" pitchFamily="2" charset="2"/>
              <a:buChar char="§"/>
            </a:pPr>
            <a:r>
              <a:rPr lang="en-US" sz="2000" baseline="30000" dirty="0">
                <a:solidFill>
                  <a:schemeClr val="tx2"/>
                </a:solidFill>
                <a:latin typeface="Open sans" charset="0"/>
              </a:rPr>
              <a:t>Consumer is able to export generated renewable electricity when the demand is low, and reduce the imported electricity, when the on-site demand is high, thus maximizing the value of the renewable energy sources.  </a:t>
            </a:r>
          </a:p>
          <a:p>
            <a:pPr marL="342900" indent="-342900" algn="just">
              <a:buFont typeface="Wingdings" panose="05000000000000000000" pitchFamily="2" charset="2"/>
              <a:buChar char="§"/>
            </a:pPr>
            <a:endParaRPr lang="en-US" sz="2000" baseline="30000" dirty="0">
              <a:solidFill>
                <a:schemeClr val="tx2"/>
              </a:solidFill>
              <a:latin typeface="Open sans" charset="0"/>
            </a:endParaRPr>
          </a:p>
          <a:p>
            <a:pPr marL="342900" indent="-342900" algn="just">
              <a:buFont typeface="Wingdings" panose="05000000000000000000" pitchFamily="2" charset="2"/>
              <a:buChar char="§"/>
            </a:pPr>
            <a:r>
              <a:rPr lang="en-US" sz="2000" baseline="30000" dirty="0">
                <a:solidFill>
                  <a:schemeClr val="tx2"/>
                </a:solidFill>
                <a:latin typeface="Open sans" charset="0"/>
              </a:rPr>
              <a:t>Any </a:t>
            </a:r>
            <a:r>
              <a:rPr lang="en-US" sz="2000" b="1" u="sng" baseline="30000" dirty="0">
                <a:solidFill>
                  <a:schemeClr val="tx2"/>
                </a:solidFill>
                <a:latin typeface="Open sans" charset="0"/>
              </a:rPr>
              <a:t>excess electricity </a:t>
            </a:r>
            <a:r>
              <a:rPr lang="en-US" sz="2000" baseline="30000" dirty="0">
                <a:solidFill>
                  <a:schemeClr val="tx2"/>
                </a:solidFill>
                <a:latin typeface="Open sans" charset="0"/>
              </a:rPr>
              <a:t>fed to the grid by the renewable energy system </a:t>
            </a:r>
            <a:r>
              <a:rPr lang="en-US" sz="2000" b="1" u="sng" baseline="30000" dirty="0">
                <a:solidFill>
                  <a:schemeClr val="tx2"/>
                </a:solidFill>
                <a:latin typeface="Open sans" charset="0"/>
              </a:rPr>
              <a:t>will be deducted from the utility bill </a:t>
            </a:r>
            <a:r>
              <a:rPr lang="en-US" sz="2000" baseline="30000" dirty="0">
                <a:solidFill>
                  <a:schemeClr val="tx2"/>
                </a:solidFill>
                <a:latin typeface="Open sans" charset="0"/>
              </a:rPr>
              <a:t>that is issued every two months. </a:t>
            </a:r>
          </a:p>
          <a:p>
            <a:pPr marL="342900" indent="-342900" algn="just">
              <a:buFont typeface="Wingdings" panose="05000000000000000000" pitchFamily="2" charset="2"/>
              <a:buChar char="§"/>
            </a:pPr>
            <a:endParaRPr lang="en-US" sz="2000" baseline="30000" dirty="0">
              <a:solidFill>
                <a:schemeClr val="tx2"/>
              </a:solidFill>
              <a:latin typeface="Open sans" charset="0"/>
            </a:endParaRPr>
          </a:p>
          <a:p>
            <a:pPr marL="342900" indent="-342900" algn="just">
              <a:buFont typeface="Wingdings" panose="05000000000000000000" pitchFamily="2" charset="2"/>
              <a:buChar char="§"/>
            </a:pPr>
            <a:r>
              <a:rPr lang="en-US" sz="2000" baseline="30000" dirty="0">
                <a:solidFill>
                  <a:schemeClr val="tx2"/>
                </a:solidFill>
                <a:latin typeface="Open sans" charset="0"/>
              </a:rPr>
              <a:t>If a producer/consumer exports renewable electricity more than his/her total electricity consumption in any given billing period, then the </a:t>
            </a:r>
            <a:r>
              <a:rPr lang="en-US" sz="2000" b="1" u="sng" baseline="30000" dirty="0">
                <a:solidFill>
                  <a:schemeClr val="tx2"/>
                </a:solidFill>
                <a:latin typeface="Open sans" charset="0"/>
              </a:rPr>
              <a:t>excess balance is transferred and credited to the next billing period</a:t>
            </a:r>
            <a:r>
              <a:rPr lang="en-US" sz="2000" baseline="30000" dirty="0">
                <a:solidFill>
                  <a:schemeClr val="tx2"/>
                </a:solidFill>
                <a:latin typeface="Open sans" charset="0"/>
              </a:rPr>
              <a:t>. </a:t>
            </a:r>
          </a:p>
          <a:p>
            <a:pPr marL="342900" indent="-342900" algn="just">
              <a:buFont typeface="Wingdings" panose="05000000000000000000" pitchFamily="2" charset="2"/>
              <a:buChar char="§"/>
            </a:pPr>
            <a:endParaRPr lang="en-US" sz="2000" baseline="30000" dirty="0">
              <a:solidFill>
                <a:schemeClr val="tx2"/>
              </a:solidFill>
              <a:latin typeface="Open sans" charset="0"/>
            </a:endParaRPr>
          </a:p>
          <a:p>
            <a:pPr marL="342900" indent="-342900" algn="just">
              <a:buFont typeface="Wingdings" panose="05000000000000000000" pitchFamily="2" charset="2"/>
              <a:buChar char="§"/>
            </a:pPr>
            <a:r>
              <a:rPr lang="en-US" sz="2000" baseline="30000" dirty="0">
                <a:solidFill>
                  <a:schemeClr val="tx2"/>
                </a:solidFill>
                <a:latin typeface="Open sans" charset="0"/>
              </a:rPr>
              <a:t>This process happens over 1 year (January to December), where </a:t>
            </a:r>
            <a:r>
              <a:rPr lang="en-US" sz="2000" b="1" u="sng" baseline="30000" dirty="0">
                <a:solidFill>
                  <a:schemeClr val="tx2"/>
                </a:solidFill>
                <a:latin typeface="Open sans" charset="0"/>
              </a:rPr>
              <a:t>at the end of the year the meter will be reset </a:t>
            </a:r>
            <a:r>
              <a:rPr lang="en-US" sz="2000" baseline="30000" dirty="0">
                <a:solidFill>
                  <a:schemeClr val="tx2"/>
                </a:solidFill>
                <a:latin typeface="Open sans" charset="0"/>
              </a:rPr>
              <a:t>again to zero. </a:t>
            </a:r>
          </a:p>
          <a:p>
            <a:pPr marL="342900" indent="-342900" algn="just">
              <a:buFont typeface="Wingdings" panose="05000000000000000000" pitchFamily="2" charset="2"/>
              <a:buChar char="§"/>
            </a:pPr>
            <a:endParaRPr lang="en-US" sz="2000" b="1" u="sng" baseline="30000" dirty="0">
              <a:solidFill>
                <a:schemeClr val="tx2"/>
              </a:solidFill>
              <a:latin typeface="Open sans" charset="0"/>
            </a:endParaRPr>
          </a:p>
          <a:p>
            <a:pPr marL="342900" indent="-342900" algn="just">
              <a:buFont typeface="Wingdings" panose="05000000000000000000" pitchFamily="2" charset="2"/>
              <a:buChar char="§"/>
            </a:pPr>
            <a:r>
              <a:rPr lang="en-US" sz="2000" b="1" u="sng" baseline="30000" dirty="0">
                <a:solidFill>
                  <a:schemeClr val="tx2"/>
                </a:solidFill>
                <a:latin typeface="Open sans" charset="0"/>
              </a:rPr>
              <a:t>One can apply </a:t>
            </a:r>
            <a:r>
              <a:rPr lang="en-US" sz="2000" baseline="30000" dirty="0">
                <a:solidFill>
                  <a:schemeClr val="tx2"/>
                </a:solidFill>
                <a:latin typeface="Open sans" charset="0"/>
              </a:rPr>
              <a:t>to a net meter by filling in the net metering application and uploading all the needed documentation </a:t>
            </a:r>
            <a:r>
              <a:rPr lang="en-US" sz="2000" b="1" u="sng" baseline="30000" dirty="0">
                <a:solidFill>
                  <a:schemeClr val="tx2"/>
                </a:solidFill>
                <a:latin typeface="Open sans" charset="0"/>
              </a:rPr>
              <a:t>online</a:t>
            </a:r>
            <a:r>
              <a:rPr lang="en-US" sz="2000" baseline="30000" dirty="0">
                <a:solidFill>
                  <a:schemeClr val="tx2"/>
                </a:solidFill>
                <a:latin typeface="Open sans" charset="0"/>
              </a:rPr>
              <a:t>.</a:t>
            </a:r>
          </a:p>
          <a:p>
            <a:pPr marL="342900" indent="-342900" algn="just">
              <a:buFont typeface="Wingdings" panose="05000000000000000000" pitchFamily="2" charset="2"/>
              <a:buChar char="§"/>
            </a:pPr>
            <a:endParaRPr lang="en-US" sz="2000" baseline="30000" dirty="0">
              <a:solidFill>
                <a:schemeClr val="tx2"/>
              </a:solidFill>
              <a:latin typeface="Open sans" charset="0"/>
            </a:endParaRPr>
          </a:p>
          <a:p>
            <a:pPr marL="342900" indent="-342900" algn="just">
              <a:buFont typeface="Wingdings" panose="05000000000000000000" pitchFamily="2" charset="2"/>
              <a:buChar char="§"/>
            </a:pPr>
            <a:r>
              <a:rPr lang="en-US" sz="2000" baseline="30000" dirty="0">
                <a:solidFill>
                  <a:schemeClr val="tx2"/>
                </a:solidFill>
                <a:latin typeface="Open sans" charset="0"/>
              </a:rPr>
              <a:t>Around </a:t>
            </a:r>
            <a:r>
              <a:rPr lang="en-US" sz="2000" b="1" u="sng" baseline="30000" dirty="0">
                <a:solidFill>
                  <a:schemeClr val="tx2"/>
                </a:solidFill>
                <a:latin typeface="Open sans" charset="0"/>
              </a:rPr>
              <a:t>865 net meters </a:t>
            </a:r>
            <a:r>
              <a:rPr lang="en-US" sz="2000" baseline="30000" dirty="0">
                <a:solidFill>
                  <a:schemeClr val="tx2"/>
                </a:solidFill>
                <a:latin typeface="Open sans" charset="0"/>
              </a:rPr>
              <a:t>are installed and operational with a total Solar PV capacity of more than 21.5 MW, including residential, commercial, and industrial customers.</a:t>
            </a:r>
          </a:p>
          <a:p>
            <a:pPr marL="342900" indent="-342900" algn="just">
              <a:buFont typeface="Wingdings" panose="05000000000000000000" pitchFamily="2" charset="2"/>
              <a:buChar char="§"/>
            </a:pPr>
            <a:endParaRPr lang="en-US" sz="2000" baseline="30000" dirty="0">
              <a:solidFill>
                <a:schemeClr val="tx2"/>
              </a:solidFill>
              <a:latin typeface="Open sans" charset="0"/>
            </a:endParaRPr>
          </a:p>
        </p:txBody>
      </p:sp>
      <p:grpSp>
        <p:nvGrpSpPr>
          <p:cNvPr id="77" name="Group 76">
            <a:extLst>
              <a:ext uri="{FF2B5EF4-FFF2-40B4-BE49-F238E27FC236}">
                <a16:creationId xmlns:a16="http://schemas.microsoft.com/office/drawing/2014/main" id="{53F72C03-D31E-4CFD-9A89-EB010A80CBB0}"/>
              </a:ext>
            </a:extLst>
          </p:cNvPr>
          <p:cNvGrpSpPr/>
          <p:nvPr/>
        </p:nvGrpSpPr>
        <p:grpSpPr>
          <a:xfrm>
            <a:off x="9447449" y="546662"/>
            <a:ext cx="1627390" cy="4237752"/>
            <a:chOff x="9486164" y="326192"/>
            <a:chExt cx="1868805" cy="4866402"/>
          </a:xfrm>
        </p:grpSpPr>
        <p:pic>
          <p:nvPicPr>
            <p:cNvPr id="1026" name="Picture 2" descr="Electricity Meter Energy Symbol, PNG, 1578x1578px, Electricity Meter, Area, Black, Black And White, Brand Download Free">
              <a:extLst>
                <a:ext uri="{FF2B5EF4-FFF2-40B4-BE49-F238E27FC236}">
                  <a16:creationId xmlns:a16="http://schemas.microsoft.com/office/drawing/2014/main" id="{D2CF7463-C457-4796-8E19-800303BB9F25}"/>
                </a:ext>
              </a:extLst>
            </p:cNvPr>
            <p:cNvPicPr>
              <a:picLocks noChangeAspect="1" noChangeArrowheads="1"/>
            </p:cNvPicPr>
            <p:nvPr/>
          </p:nvPicPr>
          <p:blipFill>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00489" y="2911330"/>
              <a:ext cx="1550670" cy="1550670"/>
            </a:xfrm>
            <a:prstGeom prst="rect">
              <a:avLst/>
            </a:prstGeom>
            <a:noFill/>
            <a:extLst>
              <a:ext uri="{909E8E84-426E-40DD-AFC4-6F175D3DCCD1}">
                <a14:hiddenFill xmlns:a14="http://schemas.microsoft.com/office/drawing/2010/main">
                  <a:solidFill>
                    <a:srgbClr val="FFFFFF"/>
                  </a:solidFill>
                </a14:hiddenFill>
              </a:ext>
            </a:extLst>
          </p:spPr>
        </p:pic>
        <p:pic>
          <p:nvPicPr>
            <p:cNvPr id="59" name="Graphic 58" descr="Suburban scene">
              <a:extLst>
                <a:ext uri="{FF2B5EF4-FFF2-40B4-BE49-F238E27FC236}">
                  <a16:creationId xmlns:a16="http://schemas.microsoft.com/office/drawing/2014/main" id="{483794B5-B471-43EC-AB55-BDCD40E64F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00489" y="841521"/>
              <a:ext cx="1554480" cy="1554480"/>
            </a:xfrm>
            <a:prstGeom prst="rect">
              <a:avLst/>
            </a:prstGeom>
          </p:spPr>
        </p:pic>
        <p:pic>
          <p:nvPicPr>
            <p:cNvPr id="62" name="Graphic 61" descr="Transfer">
              <a:extLst>
                <a:ext uri="{FF2B5EF4-FFF2-40B4-BE49-F238E27FC236}">
                  <a16:creationId xmlns:a16="http://schemas.microsoft.com/office/drawing/2014/main" id="{A9843759-71E9-4188-823B-2309EB25FC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10218392" y="2196466"/>
              <a:ext cx="714864" cy="714864"/>
            </a:xfrm>
            <a:prstGeom prst="rect">
              <a:avLst/>
            </a:prstGeom>
          </p:spPr>
        </p:pic>
        <p:pic>
          <p:nvPicPr>
            <p:cNvPr id="64" name="Graphic 63" descr="Transfer">
              <a:extLst>
                <a:ext uri="{FF2B5EF4-FFF2-40B4-BE49-F238E27FC236}">
                  <a16:creationId xmlns:a16="http://schemas.microsoft.com/office/drawing/2014/main" id="{B057F506-2378-4DA9-894F-13C20B0F4B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10218392" y="4477730"/>
              <a:ext cx="714864" cy="714864"/>
            </a:xfrm>
            <a:prstGeom prst="rect">
              <a:avLst/>
            </a:prstGeom>
          </p:spPr>
        </p:pic>
        <p:pic>
          <p:nvPicPr>
            <p:cNvPr id="65" name="Graphic 64" descr="Sun">
              <a:extLst>
                <a:ext uri="{FF2B5EF4-FFF2-40B4-BE49-F238E27FC236}">
                  <a16:creationId xmlns:a16="http://schemas.microsoft.com/office/drawing/2014/main" id="{B4A22361-21C8-4211-9D98-04822BE647A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86164" y="326192"/>
              <a:ext cx="628650" cy="628650"/>
            </a:xfrm>
            <a:prstGeom prst="rect">
              <a:avLst/>
            </a:prstGeom>
          </p:spPr>
        </p:pic>
        <p:pic>
          <p:nvPicPr>
            <p:cNvPr id="67" name="Graphic 66" descr="Table">
              <a:extLst>
                <a:ext uri="{FF2B5EF4-FFF2-40B4-BE49-F238E27FC236}">
                  <a16:creationId xmlns:a16="http://schemas.microsoft.com/office/drawing/2014/main" id="{13021819-D545-4E48-97D8-FC76F80B6FE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8913359">
              <a:off x="9695755" y="1126733"/>
              <a:ext cx="967891" cy="340088"/>
            </a:xfrm>
            <a:prstGeom prst="rect">
              <a:avLst/>
            </a:prstGeom>
          </p:spPr>
        </p:pic>
      </p:grpSp>
      <p:grpSp>
        <p:nvGrpSpPr>
          <p:cNvPr id="76" name="Group 75">
            <a:extLst>
              <a:ext uri="{FF2B5EF4-FFF2-40B4-BE49-F238E27FC236}">
                <a16:creationId xmlns:a16="http://schemas.microsoft.com/office/drawing/2014/main" id="{26F60970-0E81-41D9-83F1-34811055DE23}"/>
              </a:ext>
            </a:extLst>
          </p:cNvPr>
          <p:cNvGrpSpPr/>
          <p:nvPr/>
        </p:nvGrpSpPr>
        <p:grpSpPr>
          <a:xfrm flipH="1">
            <a:off x="9653934" y="4436152"/>
            <a:ext cx="1740868" cy="1786181"/>
            <a:chOff x="9086032" y="3952497"/>
            <a:chExt cx="2262246" cy="2428727"/>
          </a:xfrm>
        </p:grpSpPr>
        <p:pic>
          <p:nvPicPr>
            <p:cNvPr id="69" name="Graphic 68" descr="Factory">
              <a:extLst>
                <a:ext uri="{FF2B5EF4-FFF2-40B4-BE49-F238E27FC236}">
                  <a16:creationId xmlns:a16="http://schemas.microsoft.com/office/drawing/2014/main" id="{D99B11E1-A507-431B-86FC-F976D926B8D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793798" y="4826744"/>
              <a:ext cx="1554480" cy="1554480"/>
            </a:xfrm>
            <a:prstGeom prst="rect">
              <a:avLst/>
            </a:prstGeom>
          </p:spPr>
        </p:pic>
        <p:sp>
          <p:nvSpPr>
            <p:cNvPr id="74" name="Graphic 70" descr="Smoking">
              <a:extLst>
                <a:ext uri="{FF2B5EF4-FFF2-40B4-BE49-F238E27FC236}">
                  <a16:creationId xmlns:a16="http://schemas.microsoft.com/office/drawing/2014/main" id="{53ACF170-7AF5-4F1F-A679-A3D80760E172}"/>
                </a:ext>
              </a:extLst>
            </p:cNvPr>
            <p:cNvSpPr/>
            <p:nvPr/>
          </p:nvSpPr>
          <p:spPr>
            <a:xfrm>
              <a:off x="9086032" y="3952497"/>
              <a:ext cx="1094581" cy="1050463"/>
            </a:xfrm>
            <a:custGeom>
              <a:avLst/>
              <a:gdLst>
                <a:gd name="connsiteX0" fmla="*/ 495300 w 496252"/>
                <a:gd name="connsiteY0" fmla="*/ 400050 h 476250"/>
                <a:gd name="connsiteX1" fmla="*/ 495300 w 496252"/>
                <a:gd name="connsiteY1" fmla="*/ 400050 h 476250"/>
                <a:gd name="connsiteX2" fmla="*/ 495300 w 496252"/>
                <a:gd name="connsiteY2" fmla="*/ 400050 h 476250"/>
                <a:gd name="connsiteX3" fmla="*/ 494348 w 496252"/>
                <a:gd name="connsiteY3" fmla="*/ 387668 h 476250"/>
                <a:gd name="connsiteX4" fmla="*/ 494348 w 496252"/>
                <a:gd name="connsiteY4" fmla="*/ 386715 h 476250"/>
                <a:gd name="connsiteX5" fmla="*/ 493395 w 496252"/>
                <a:gd name="connsiteY5" fmla="*/ 377190 h 476250"/>
                <a:gd name="connsiteX6" fmla="*/ 371475 w 496252"/>
                <a:gd name="connsiteY6" fmla="*/ 276225 h 476250"/>
                <a:gd name="connsiteX7" fmla="*/ 342900 w 496252"/>
                <a:gd name="connsiteY7" fmla="*/ 247650 h 476250"/>
                <a:gd name="connsiteX8" fmla="*/ 342900 w 496252"/>
                <a:gd name="connsiteY8" fmla="*/ 247650 h 476250"/>
                <a:gd name="connsiteX9" fmla="*/ 342900 w 496252"/>
                <a:gd name="connsiteY9" fmla="*/ 247650 h 476250"/>
                <a:gd name="connsiteX10" fmla="*/ 342900 w 496252"/>
                <a:gd name="connsiteY10" fmla="*/ 247650 h 476250"/>
                <a:gd name="connsiteX11" fmla="*/ 342900 w 496252"/>
                <a:gd name="connsiteY11" fmla="*/ 238125 h 476250"/>
                <a:gd name="connsiteX12" fmla="*/ 247650 w 496252"/>
                <a:gd name="connsiteY12" fmla="*/ 142875 h 476250"/>
                <a:gd name="connsiteX13" fmla="*/ 219075 w 496252"/>
                <a:gd name="connsiteY13" fmla="*/ 114300 h 476250"/>
                <a:gd name="connsiteX14" fmla="*/ 109538 w 496252"/>
                <a:gd name="connsiteY14" fmla="*/ 0 h 476250"/>
                <a:gd name="connsiteX15" fmla="*/ 0 w 496252"/>
                <a:gd name="connsiteY15" fmla="*/ 114300 h 476250"/>
                <a:gd name="connsiteX16" fmla="*/ 60960 w 496252"/>
                <a:gd name="connsiteY16" fmla="*/ 216218 h 476250"/>
                <a:gd name="connsiteX17" fmla="*/ 58102 w 496252"/>
                <a:gd name="connsiteY17" fmla="*/ 239077 h 476250"/>
                <a:gd name="connsiteX18" fmla="*/ 148590 w 496252"/>
                <a:gd name="connsiteY18" fmla="*/ 333375 h 476250"/>
                <a:gd name="connsiteX19" fmla="*/ 204788 w 496252"/>
                <a:gd name="connsiteY19" fmla="*/ 313373 h 476250"/>
                <a:gd name="connsiteX20" fmla="*/ 286703 w 496252"/>
                <a:gd name="connsiteY20" fmla="*/ 352425 h 476250"/>
                <a:gd name="connsiteX21" fmla="*/ 391478 w 496252"/>
                <a:gd name="connsiteY21" fmla="*/ 352425 h 476250"/>
                <a:gd name="connsiteX22" fmla="*/ 439103 w 496252"/>
                <a:gd name="connsiteY22" fmla="*/ 400050 h 476250"/>
                <a:gd name="connsiteX23" fmla="*/ 439103 w 496252"/>
                <a:gd name="connsiteY23" fmla="*/ 476250 h 476250"/>
                <a:gd name="connsiteX24" fmla="*/ 496253 w 496252"/>
                <a:gd name="connsiteY24" fmla="*/ 476250 h 476250"/>
                <a:gd name="connsiteX25" fmla="*/ 495300 w 496252"/>
                <a:gd name="connsiteY25" fmla="*/ 40005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96252" h="476250">
                  <a:moveTo>
                    <a:pt x="495300" y="400050"/>
                  </a:moveTo>
                  <a:lnTo>
                    <a:pt x="495300" y="400050"/>
                  </a:lnTo>
                  <a:cubicBezTo>
                    <a:pt x="495300" y="400050"/>
                    <a:pt x="495300" y="399098"/>
                    <a:pt x="495300" y="400050"/>
                  </a:cubicBezTo>
                  <a:cubicBezTo>
                    <a:pt x="495300" y="395288"/>
                    <a:pt x="495300" y="391478"/>
                    <a:pt x="494348" y="387668"/>
                  </a:cubicBezTo>
                  <a:cubicBezTo>
                    <a:pt x="494348" y="387668"/>
                    <a:pt x="494348" y="387668"/>
                    <a:pt x="494348" y="386715"/>
                  </a:cubicBezTo>
                  <a:cubicBezTo>
                    <a:pt x="494348" y="383858"/>
                    <a:pt x="493395" y="380048"/>
                    <a:pt x="493395" y="377190"/>
                  </a:cubicBezTo>
                  <a:cubicBezTo>
                    <a:pt x="482917" y="320040"/>
                    <a:pt x="432435" y="276225"/>
                    <a:pt x="371475" y="276225"/>
                  </a:cubicBezTo>
                  <a:cubicBezTo>
                    <a:pt x="355283" y="276225"/>
                    <a:pt x="342900" y="263843"/>
                    <a:pt x="342900" y="247650"/>
                  </a:cubicBezTo>
                  <a:lnTo>
                    <a:pt x="342900" y="247650"/>
                  </a:lnTo>
                  <a:cubicBezTo>
                    <a:pt x="342900" y="247650"/>
                    <a:pt x="342900" y="247650"/>
                    <a:pt x="342900" y="247650"/>
                  </a:cubicBezTo>
                  <a:lnTo>
                    <a:pt x="342900" y="247650"/>
                  </a:lnTo>
                  <a:lnTo>
                    <a:pt x="342900" y="238125"/>
                  </a:lnTo>
                  <a:cubicBezTo>
                    <a:pt x="342900" y="185738"/>
                    <a:pt x="300038" y="142875"/>
                    <a:pt x="247650" y="142875"/>
                  </a:cubicBezTo>
                  <a:cubicBezTo>
                    <a:pt x="231458" y="142875"/>
                    <a:pt x="219075" y="130493"/>
                    <a:pt x="219075" y="114300"/>
                  </a:cubicBezTo>
                  <a:cubicBezTo>
                    <a:pt x="219075" y="51435"/>
                    <a:pt x="170498" y="0"/>
                    <a:pt x="109538" y="0"/>
                  </a:cubicBezTo>
                  <a:cubicBezTo>
                    <a:pt x="48577" y="0"/>
                    <a:pt x="0" y="51435"/>
                    <a:pt x="0" y="114300"/>
                  </a:cubicBezTo>
                  <a:cubicBezTo>
                    <a:pt x="0" y="159068"/>
                    <a:pt x="24765" y="198120"/>
                    <a:pt x="60960" y="216218"/>
                  </a:cubicBezTo>
                  <a:cubicBezTo>
                    <a:pt x="59055" y="223838"/>
                    <a:pt x="58102" y="231458"/>
                    <a:pt x="58102" y="239077"/>
                  </a:cubicBezTo>
                  <a:cubicBezTo>
                    <a:pt x="58102" y="291465"/>
                    <a:pt x="98107" y="333375"/>
                    <a:pt x="148590" y="333375"/>
                  </a:cubicBezTo>
                  <a:cubicBezTo>
                    <a:pt x="169545" y="333375"/>
                    <a:pt x="189548" y="325755"/>
                    <a:pt x="204788" y="313373"/>
                  </a:cubicBezTo>
                  <a:cubicBezTo>
                    <a:pt x="223838" y="337185"/>
                    <a:pt x="253365" y="352425"/>
                    <a:pt x="286703" y="352425"/>
                  </a:cubicBezTo>
                  <a:lnTo>
                    <a:pt x="391478" y="352425"/>
                  </a:lnTo>
                  <a:cubicBezTo>
                    <a:pt x="418148" y="352425"/>
                    <a:pt x="439103" y="373380"/>
                    <a:pt x="439103" y="400050"/>
                  </a:cubicBezTo>
                  <a:lnTo>
                    <a:pt x="439103" y="476250"/>
                  </a:lnTo>
                  <a:lnTo>
                    <a:pt x="496253" y="476250"/>
                  </a:lnTo>
                  <a:lnTo>
                    <a:pt x="495300" y="400050"/>
                  </a:lnTo>
                  <a:close/>
                </a:path>
              </a:pathLst>
            </a:custGeom>
            <a:solidFill>
              <a:schemeClr val="accent5">
                <a:lumMod val="75000"/>
              </a:schemeClr>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775381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CE4602-6DAE-4202-8E50-145D7155DFA3}"/>
              </a:ext>
            </a:extLst>
          </p:cNvPr>
          <p:cNvPicPr>
            <a:picLocks noChangeAspect="1"/>
          </p:cNvPicPr>
          <p:nvPr/>
        </p:nvPicPr>
        <p:blipFill rotWithShape="1">
          <a:blip r:embed="rId2"/>
          <a:srcRect t="293" r="253" b="436"/>
          <a:stretch/>
        </p:blipFill>
        <p:spPr>
          <a:xfrm>
            <a:off x="612000" y="1458139"/>
            <a:ext cx="6936563" cy="4592618"/>
          </a:xfrm>
          <a:prstGeom prst="rect">
            <a:avLst/>
          </a:prstGeom>
          <a:ln>
            <a:noFill/>
          </a:ln>
        </p:spPr>
      </p:pic>
      <p:sp>
        <p:nvSpPr>
          <p:cNvPr id="2" name="Titolo 1"/>
          <p:cNvSpPr>
            <a:spLocks noGrp="1"/>
          </p:cNvSpPr>
          <p:nvPr>
            <p:ph type="title"/>
          </p:nvPr>
        </p:nvSpPr>
        <p:spPr>
          <a:xfrm>
            <a:off x="612000" y="471600"/>
            <a:ext cx="9942652" cy="834138"/>
          </a:xfrm>
        </p:spPr>
        <p:txBody>
          <a:bodyPr>
            <a:normAutofit fontScale="90000"/>
          </a:bodyPr>
          <a:lstStyle/>
          <a:p>
            <a:r>
              <a:rPr lang="it-IT" dirty="0"/>
              <a:t>Impact: the Distributed Solar PV self-generation sector</a:t>
            </a:r>
          </a:p>
        </p:txBody>
      </p:sp>
      <p:sp>
        <p:nvSpPr>
          <p:cNvPr id="4" name="Segnaposto numero diapositiva 3"/>
          <p:cNvSpPr>
            <a:spLocks noGrp="1"/>
          </p:cNvSpPr>
          <p:nvPr>
            <p:ph type="sldNum" sz="quarter" idx="4"/>
          </p:nvPr>
        </p:nvSpPr>
        <p:spPr/>
        <p:txBody>
          <a:bodyPr/>
          <a:lstStyle/>
          <a:p>
            <a:fld id="{3B2D9E96-261A-CE4A-A9E9-753E576C4AC8}" type="slidenum">
              <a:rPr lang="it-IT" smtClean="0"/>
              <a:pPr/>
              <a:t>8</a:t>
            </a:fld>
            <a:endParaRPr lang="it-IT" dirty="0"/>
          </a:p>
        </p:txBody>
      </p:sp>
      <p:sp>
        <p:nvSpPr>
          <p:cNvPr id="7" name="Rettangolo 6"/>
          <p:cNvSpPr/>
          <p:nvPr/>
        </p:nvSpPr>
        <p:spPr>
          <a:xfrm>
            <a:off x="1200150" y="2286000"/>
            <a:ext cx="4215130" cy="3322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7837376" y="1458138"/>
            <a:ext cx="3156062" cy="502702"/>
          </a:xfrm>
          <a:prstGeom prst="rect">
            <a:avLst/>
          </a:prstGeom>
          <a:noFill/>
        </p:spPr>
        <p:txBody>
          <a:bodyPr wrap="square" rtlCol="0">
            <a:spAutoFit/>
          </a:bodyPr>
          <a:lstStyle/>
          <a:p>
            <a:pPr marL="342900" indent="-342900" algn="just">
              <a:buFont typeface="Wingdings" panose="05000000000000000000" pitchFamily="2" charset="2"/>
              <a:buChar char="§"/>
            </a:pPr>
            <a:r>
              <a:rPr lang="en-US" sz="2000" baseline="30000" dirty="0">
                <a:solidFill>
                  <a:schemeClr val="tx2"/>
                </a:solidFill>
                <a:latin typeface="Open sans" charset="0"/>
              </a:rPr>
              <a:t>Constant increase in solar PV installations.</a:t>
            </a:r>
          </a:p>
        </p:txBody>
      </p:sp>
      <p:sp>
        <p:nvSpPr>
          <p:cNvPr id="9" name="CasellaDiTesto 5">
            <a:extLst>
              <a:ext uri="{FF2B5EF4-FFF2-40B4-BE49-F238E27FC236}">
                <a16:creationId xmlns:a16="http://schemas.microsoft.com/office/drawing/2014/main" id="{291F7315-C2B5-465A-9A8D-AA7207356DF9}"/>
              </a:ext>
            </a:extLst>
          </p:cNvPr>
          <p:cNvSpPr txBox="1"/>
          <p:nvPr/>
        </p:nvSpPr>
        <p:spPr>
          <a:xfrm>
            <a:off x="7837376" y="5753460"/>
            <a:ext cx="3353138" cy="359073"/>
          </a:xfrm>
          <a:prstGeom prst="rect">
            <a:avLst/>
          </a:prstGeom>
          <a:noFill/>
        </p:spPr>
        <p:txBody>
          <a:bodyPr wrap="square" rtlCol="0">
            <a:spAutoFit/>
          </a:bodyPr>
          <a:lstStyle/>
          <a:p>
            <a:pPr algn="r"/>
            <a:r>
              <a:rPr lang="en-US" sz="1300" baseline="30000" dirty="0">
                <a:solidFill>
                  <a:schemeClr val="tx2"/>
                </a:solidFill>
                <a:latin typeface="Open sans" charset="0"/>
              </a:rPr>
              <a:t>Source: The 2019 Solar PV Status Report for Lebanon (https://lcec.org.lb/our-work/lcec/solarpvreport)</a:t>
            </a:r>
          </a:p>
        </p:txBody>
      </p:sp>
    </p:spTree>
    <p:extLst>
      <p:ext uri="{BB962C8B-B14F-4D97-AF65-F5344CB8AC3E}">
        <p14:creationId xmlns:p14="http://schemas.microsoft.com/office/powerpoint/2010/main" val="50742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CE4602-6DAE-4202-8E50-145D7155DFA3}"/>
              </a:ext>
            </a:extLst>
          </p:cNvPr>
          <p:cNvPicPr>
            <a:picLocks noChangeAspect="1"/>
          </p:cNvPicPr>
          <p:nvPr/>
        </p:nvPicPr>
        <p:blipFill rotWithShape="1">
          <a:blip r:embed="rId2"/>
          <a:srcRect t="169" b="169"/>
          <a:stretch/>
        </p:blipFill>
        <p:spPr>
          <a:xfrm>
            <a:off x="612000" y="1458139"/>
            <a:ext cx="6936563" cy="4592618"/>
          </a:xfrm>
          <a:prstGeom prst="rect">
            <a:avLst/>
          </a:prstGeom>
          <a:ln>
            <a:noFill/>
          </a:ln>
        </p:spPr>
      </p:pic>
      <p:sp>
        <p:nvSpPr>
          <p:cNvPr id="2" name="Titolo 1"/>
          <p:cNvSpPr>
            <a:spLocks noGrp="1"/>
          </p:cNvSpPr>
          <p:nvPr>
            <p:ph type="title"/>
          </p:nvPr>
        </p:nvSpPr>
        <p:spPr>
          <a:xfrm>
            <a:off x="612000" y="471600"/>
            <a:ext cx="9942652" cy="834138"/>
          </a:xfrm>
        </p:spPr>
        <p:txBody>
          <a:bodyPr>
            <a:normAutofit fontScale="90000"/>
          </a:bodyPr>
          <a:lstStyle/>
          <a:p>
            <a:r>
              <a:rPr lang="it-IT" dirty="0"/>
              <a:t>Impact: the Distributed Solar PV self-generation sector</a:t>
            </a:r>
          </a:p>
        </p:txBody>
      </p:sp>
      <p:sp>
        <p:nvSpPr>
          <p:cNvPr id="4" name="Segnaposto numero diapositiva 3"/>
          <p:cNvSpPr>
            <a:spLocks noGrp="1"/>
          </p:cNvSpPr>
          <p:nvPr>
            <p:ph type="sldNum" sz="quarter" idx="4"/>
          </p:nvPr>
        </p:nvSpPr>
        <p:spPr/>
        <p:txBody>
          <a:bodyPr/>
          <a:lstStyle/>
          <a:p>
            <a:fld id="{3B2D9E96-261A-CE4A-A9E9-753E576C4AC8}" type="slidenum">
              <a:rPr lang="it-IT" smtClean="0"/>
              <a:pPr/>
              <a:t>9</a:t>
            </a:fld>
            <a:endParaRPr lang="it-IT" dirty="0"/>
          </a:p>
        </p:txBody>
      </p:sp>
      <p:sp>
        <p:nvSpPr>
          <p:cNvPr id="7" name="Rettangolo 6"/>
          <p:cNvSpPr/>
          <p:nvPr/>
        </p:nvSpPr>
        <p:spPr>
          <a:xfrm>
            <a:off x="1200150" y="2286000"/>
            <a:ext cx="4215130" cy="3322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7837376" y="1458138"/>
            <a:ext cx="3156062" cy="1323439"/>
          </a:xfrm>
          <a:prstGeom prst="rect">
            <a:avLst/>
          </a:prstGeom>
          <a:noFill/>
        </p:spPr>
        <p:txBody>
          <a:bodyPr wrap="square" rtlCol="0">
            <a:spAutoFit/>
          </a:bodyPr>
          <a:lstStyle/>
          <a:p>
            <a:pPr marL="342900" indent="-342900" algn="just">
              <a:buFont typeface="Wingdings" panose="05000000000000000000" pitchFamily="2" charset="2"/>
              <a:buChar char="§"/>
            </a:pPr>
            <a:r>
              <a:rPr lang="en-US" sz="2000" baseline="30000" dirty="0">
                <a:solidFill>
                  <a:schemeClr val="tx2">
                    <a:lumMod val="40000"/>
                    <a:lumOff val="60000"/>
                  </a:schemeClr>
                </a:solidFill>
                <a:latin typeface="Open sans" charset="0"/>
              </a:rPr>
              <a:t>Constant increase in solar PV installations.</a:t>
            </a:r>
          </a:p>
          <a:p>
            <a:pPr marL="342900" indent="-342900" algn="just">
              <a:buFont typeface="Wingdings" panose="05000000000000000000" pitchFamily="2" charset="2"/>
              <a:buChar char="§"/>
            </a:pPr>
            <a:endParaRPr lang="en-US" sz="2000" baseline="30000" dirty="0">
              <a:solidFill>
                <a:schemeClr val="tx2"/>
              </a:solidFill>
              <a:latin typeface="Open sans" charset="0"/>
            </a:endParaRPr>
          </a:p>
          <a:p>
            <a:pPr marL="342900" indent="-342900" algn="just">
              <a:buFont typeface="Wingdings" panose="05000000000000000000" pitchFamily="2" charset="2"/>
              <a:buChar char="§"/>
            </a:pPr>
            <a:r>
              <a:rPr lang="en-US" sz="2000" baseline="30000" dirty="0">
                <a:solidFill>
                  <a:schemeClr val="tx2"/>
                </a:solidFill>
                <a:latin typeface="Open sans" charset="0"/>
              </a:rPr>
              <a:t>Constant increase in total investments in the sector.</a:t>
            </a:r>
          </a:p>
          <a:p>
            <a:pPr marL="342900" indent="-342900" algn="just">
              <a:buFont typeface="Wingdings" panose="05000000000000000000" pitchFamily="2" charset="2"/>
              <a:buChar char="§"/>
            </a:pPr>
            <a:endParaRPr lang="en-US" sz="2000" baseline="30000" dirty="0">
              <a:solidFill>
                <a:schemeClr val="tx2"/>
              </a:solidFill>
              <a:latin typeface="Open sans" charset="0"/>
            </a:endParaRPr>
          </a:p>
        </p:txBody>
      </p:sp>
      <p:sp>
        <p:nvSpPr>
          <p:cNvPr id="9" name="CasellaDiTesto 5">
            <a:extLst>
              <a:ext uri="{FF2B5EF4-FFF2-40B4-BE49-F238E27FC236}">
                <a16:creationId xmlns:a16="http://schemas.microsoft.com/office/drawing/2014/main" id="{43999C2D-9D8A-4033-A908-68800B8A1E96}"/>
              </a:ext>
            </a:extLst>
          </p:cNvPr>
          <p:cNvSpPr txBox="1"/>
          <p:nvPr/>
        </p:nvSpPr>
        <p:spPr>
          <a:xfrm>
            <a:off x="7837376" y="5753460"/>
            <a:ext cx="3353138" cy="359073"/>
          </a:xfrm>
          <a:prstGeom prst="rect">
            <a:avLst/>
          </a:prstGeom>
          <a:noFill/>
        </p:spPr>
        <p:txBody>
          <a:bodyPr wrap="square" rtlCol="0">
            <a:spAutoFit/>
          </a:bodyPr>
          <a:lstStyle/>
          <a:p>
            <a:pPr algn="r"/>
            <a:r>
              <a:rPr lang="en-US" sz="1300" baseline="30000" dirty="0">
                <a:solidFill>
                  <a:schemeClr val="tx2"/>
                </a:solidFill>
                <a:latin typeface="Open sans" charset="0"/>
              </a:rPr>
              <a:t>Source: The 2019 Solar PV Status Report for Lebanon (https://lcec.org.lb/our-work/lcec/solarpvreport)</a:t>
            </a:r>
          </a:p>
        </p:txBody>
      </p:sp>
    </p:spTree>
    <p:extLst>
      <p:ext uri="{BB962C8B-B14F-4D97-AF65-F5344CB8AC3E}">
        <p14:creationId xmlns:p14="http://schemas.microsoft.com/office/powerpoint/2010/main" val="15441678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Sapone">
  <a:themeElements>
    <a:clrScheme name="Template MedReg Color ">
      <a:dk1>
        <a:srgbClr val="000000"/>
      </a:dk1>
      <a:lt1>
        <a:srgbClr val="FFFFFF"/>
      </a:lt1>
      <a:dk2>
        <a:srgbClr val="2A5978"/>
      </a:dk2>
      <a:lt2>
        <a:srgbClr val="D9E0E1"/>
      </a:lt2>
      <a:accent1>
        <a:srgbClr val="FED91A"/>
      </a:accent1>
      <a:accent2>
        <a:srgbClr val="D1DA2E"/>
      </a:accent2>
      <a:accent3>
        <a:srgbClr val="84BE41"/>
      </a:accent3>
      <a:accent4>
        <a:srgbClr val="0B9C8F"/>
      </a:accent4>
      <a:accent5>
        <a:srgbClr val="379FCD"/>
      </a:accent5>
      <a:accent6>
        <a:srgbClr val="2669A5"/>
      </a:accent6>
      <a:hlink>
        <a:srgbClr val="E6792B"/>
      </a:hlink>
      <a:folHlink>
        <a:srgbClr val="9F9AC0"/>
      </a:folHlink>
    </a:clrScheme>
    <a:fontScheme name="Sap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pone">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Presentazione5" id="{441B1A2A-1C8C-6C45-A623-65F0E659647A}" vid="{1939AE5E-3539-B94D-AFA2-4ED6BCE34CE5}"/>
    </a:ext>
  </a:extLst>
</a:theme>
</file>

<file path=ppt/theme/theme10.xml><?xml version="1.0" encoding="utf-8"?>
<a:theme xmlns:a="http://schemas.openxmlformats.org/drawingml/2006/main" name="14_Sapone">
  <a:themeElements>
    <a:clrScheme name="Template MedReg Color ">
      <a:dk1>
        <a:srgbClr val="000000"/>
      </a:dk1>
      <a:lt1>
        <a:srgbClr val="FFFFFF"/>
      </a:lt1>
      <a:dk2>
        <a:srgbClr val="2A5978"/>
      </a:dk2>
      <a:lt2>
        <a:srgbClr val="D9E0E1"/>
      </a:lt2>
      <a:accent1>
        <a:srgbClr val="FED91A"/>
      </a:accent1>
      <a:accent2>
        <a:srgbClr val="D1DA2E"/>
      </a:accent2>
      <a:accent3>
        <a:srgbClr val="84BE41"/>
      </a:accent3>
      <a:accent4>
        <a:srgbClr val="0B9C8F"/>
      </a:accent4>
      <a:accent5>
        <a:srgbClr val="379FCD"/>
      </a:accent5>
      <a:accent6>
        <a:srgbClr val="2669A5"/>
      </a:accent6>
      <a:hlink>
        <a:srgbClr val="E6792B"/>
      </a:hlink>
      <a:folHlink>
        <a:srgbClr val="9F9AC0"/>
      </a:folHlink>
    </a:clrScheme>
    <a:fontScheme name="Sap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pone">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Presentazione5" id="{441B1A2A-1C8C-6C45-A623-65F0E659647A}" vid="{867CBC5C-2EC4-6147-B07B-121EA5C9E67D}"/>
    </a:ext>
  </a:extLst>
</a:theme>
</file>

<file path=ppt/theme/theme11.xml><?xml version="1.0" encoding="utf-8"?>
<a:theme xmlns:a="http://schemas.openxmlformats.org/drawingml/2006/main" name="15_Sapone">
  <a:themeElements>
    <a:clrScheme name="Template MedReg Color ">
      <a:dk1>
        <a:srgbClr val="000000"/>
      </a:dk1>
      <a:lt1>
        <a:srgbClr val="FFFFFF"/>
      </a:lt1>
      <a:dk2>
        <a:srgbClr val="2A5978"/>
      </a:dk2>
      <a:lt2>
        <a:srgbClr val="D9E0E1"/>
      </a:lt2>
      <a:accent1>
        <a:srgbClr val="FED91A"/>
      </a:accent1>
      <a:accent2>
        <a:srgbClr val="D1DA2E"/>
      </a:accent2>
      <a:accent3>
        <a:srgbClr val="84BE41"/>
      </a:accent3>
      <a:accent4>
        <a:srgbClr val="0B9C8F"/>
      </a:accent4>
      <a:accent5>
        <a:srgbClr val="379FCD"/>
      </a:accent5>
      <a:accent6>
        <a:srgbClr val="2669A5"/>
      </a:accent6>
      <a:hlink>
        <a:srgbClr val="E6792B"/>
      </a:hlink>
      <a:folHlink>
        <a:srgbClr val="9F9AC0"/>
      </a:folHlink>
    </a:clrScheme>
    <a:fontScheme name="Sap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pone">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Presentazione5" id="{441B1A2A-1C8C-6C45-A623-65F0E659647A}" vid="{974C3812-39AD-F44F-80FF-BB47C1C8CA78}"/>
    </a:ext>
  </a:extLst>
</a:theme>
</file>

<file path=ppt/theme/theme12.xml><?xml version="1.0" encoding="utf-8"?>
<a:theme xmlns:a="http://schemas.openxmlformats.org/drawingml/2006/main" name="13_Sapone">
  <a:themeElements>
    <a:clrScheme name="Template MedReg Color ">
      <a:dk1>
        <a:srgbClr val="000000"/>
      </a:dk1>
      <a:lt1>
        <a:srgbClr val="FFFFFF"/>
      </a:lt1>
      <a:dk2>
        <a:srgbClr val="2A5978"/>
      </a:dk2>
      <a:lt2>
        <a:srgbClr val="D9E0E1"/>
      </a:lt2>
      <a:accent1>
        <a:srgbClr val="FED91A"/>
      </a:accent1>
      <a:accent2>
        <a:srgbClr val="D1DA2E"/>
      </a:accent2>
      <a:accent3>
        <a:srgbClr val="84BE41"/>
      </a:accent3>
      <a:accent4>
        <a:srgbClr val="0B9C8F"/>
      </a:accent4>
      <a:accent5>
        <a:srgbClr val="379FCD"/>
      </a:accent5>
      <a:accent6>
        <a:srgbClr val="2669A5"/>
      </a:accent6>
      <a:hlink>
        <a:srgbClr val="E6792B"/>
      </a:hlink>
      <a:folHlink>
        <a:srgbClr val="9F9AC0"/>
      </a:folHlink>
    </a:clrScheme>
    <a:fontScheme name="Sap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pone">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Presentazione5" id="{441B1A2A-1C8C-6C45-A623-65F0E659647A}" vid="{8C5C91C0-33E1-BB42-9A61-68CFC3364C64}"/>
    </a:ext>
  </a:extLst>
</a:theme>
</file>

<file path=ppt/theme/theme13.xml><?xml version="1.0" encoding="utf-8"?>
<a:theme xmlns:a="http://schemas.openxmlformats.org/drawingml/2006/main" name="16_Sapone">
  <a:themeElements>
    <a:clrScheme name="Template MedReg Color ">
      <a:dk1>
        <a:srgbClr val="000000"/>
      </a:dk1>
      <a:lt1>
        <a:srgbClr val="FFFFFF"/>
      </a:lt1>
      <a:dk2>
        <a:srgbClr val="2A5978"/>
      </a:dk2>
      <a:lt2>
        <a:srgbClr val="D9E0E1"/>
      </a:lt2>
      <a:accent1>
        <a:srgbClr val="FED91A"/>
      </a:accent1>
      <a:accent2>
        <a:srgbClr val="D1DA2E"/>
      </a:accent2>
      <a:accent3>
        <a:srgbClr val="84BE41"/>
      </a:accent3>
      <a:accent4>
        <a:srgbClr val="0B9C8F"/>
      </a:accent4>
      <a:accent5>
        <a:srgbClr val="379FCD"/>
      </a:accent5>
      <a:accent6>
        <a:srgbClr val="2669A5"/>
      </a:accent6>
      <a:hlink>
        <a:srgbClr val="E6792B"/>
      </a:hlink>
      <a:folHlink>
        <a:srgbClr val="9F9AC0"/>
      </a:folHlink>
    </a:clrScheme>
    <a:fontScheme name="Sap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pone">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Presentazione5" id="{441B1A2A-1C8C-6C45-A623-65F0E659647A}" vid="{B6E821D5-170D-3F42-A646-E53E665C3EB5}"/>
    </a:ext>
  </a:extLst>
</a:theme>
</file>

<file path=ppt/theme/theme14.xml><?xml version="1.0" encoding="utf-8"?>
<a:theme xmlns:a="http://schemas.openxmlformats.org/drawingml/2006/main" name="18_Sapone">
  <a:themeElements>
    <a:clrScheme name="Template MedReg Color ">
      <a:dk1>
        <a:srgbClr val="000000"/>
      </a:dk1>
      <a:lt1>
        <a:srgbClr val="FFFFFF"/>
      </a:lt1>
      <a:dk2>
        <a:srgbClr val="2A5978"/>
      </a:dk2>
      <a:lt2>
        <a:srgbClr val="D9E0E1"/>
      </a:lt2>
      <a:accent1>
        <a:srgbClr val="FED91A"/>
      </a:accent1>
      <a:accent2>
        <a:srgbClr val="D1DA2E"/>
      </a:accent2>
      <a:accent3>
        <a:srgbClr val="84BE41"/>
      </a:accent3>
      <a:accent4>
        <a:srgbClr val="0B9C8F"/>
      </a:accent4>
      <a:accent5>
        <a:srgbClr val="379FCD"/>
      </a:accent5>
      <a:accent6>
        <a:srgbClr val="2669A5"/>
      </a:accent6>
      <a:hlink>
        <a:srgbClr val="E6792B"/>
      </a:hlink>
      <a:folHlink>
        <a:srgbClr val="9F9AC0"/>
      </a:folHlink>
    </a:clrScheme>
    <a:fontScheme name="Sap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pone">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Presentazione5" id="{441B1A2A-1C8C-6C45-A623-65F0E659647A}" vid="{0FCF56EC-5BAD-6541-BA88-D504C5D5060E}"/>
    </a:ext>
  </a:extLst>
</a:theme>
</file>

<file path=ppt/theme/theme15.xml><?xml version="1.0" encoding="utf-8"?>
<a:theme xmlns:a="http://schemas.openxmlformats.org/drawingml/2006/main" name="12_Sapone">
  <a:themeElements>
    <a:clrScheme name="Template MedReg Color ">
      <a:dk1>
        <a:srgbClr val="000000"/>
      </a:dk1>
      <a:lt1>
        <a:srgbClr val="FFFFFF"/>
      </a:lt1>
      <a:dk2>
        <a:srgbClr val="2A5978"/>
      </a:dk2>
      <a:lt2>
        <a:srgbClr val="D9E0E1"/>
      </a:lt2>
      <a:accent1>
        <a:srgbClr val="FED91A"/>
      </a:accent1>
      <a:accent2>
        <a:srgbClr val="D1DA2E"/>
      </a:accent2>
      <a:accent3>
        <a:srgbClr val="84BE41"/>
      </a:accent3>
      <a:accent4>
        <a:srgbClr val="0B9C8F"/>
      </a:accent4>
      <a:accent5>
        <a:srgbClr val="379FCD"/>
      </a:accent5>
      <a:accent6>
        <a:srgbClr val="2669A5"/>
      </a:accent6>
      <a:hlink>
        <a:srgbClr val="E6792B"/>
      </a:hlink>
      <a:folHlink>
        <a:srgbClr val="9F9AC0"/>
      </a:folHlink>
    </a:clrScheme>
    <a:fontScheme name="Sap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pone">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Presentazione5" id="{441B1A2A-1C8C-6C45-A623-65F0E659647A}" vid="{985F869B-591C-BE4E-91F4-1DBA45D44599}"/>
    </a:ext>
  </a:extLst>
</a:theme>
</file>

<file path=ppt/theme/theme16.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Sapone">
  <a:themeElements>
    <a:clrScheme name="Template MedReg Color ">
      <a:dk1>
        <a:srgbClr val="000000"/>
      </a:dk1>
      <a:lt1>
        <a:srgbClr val="FFFFFF"/>
      </a:lt1>
      <a:dk2>
        <a:srgbClr val="2A5978"/>
      </a:dk2>
      <a:lt2>
        <a:srgbClr val="D9E0E1"/>
      </a:lt2>
      <a:accent1>
        <a:srgbClr val="FED91A"/>
      </a:accent1>
      <a:accent2>
        <a:srgbClr val="D1DA2E"/>
      </a:accent2>
      <a:accent3>
        <a:srgbClr val="84BE41"/>
      </a:accent3>
      <a:accent4>
        <a:srgbClr val="0B9C8F"/>
      </a:accent4>
      <a:accent5>
        <a:srgbClr val="379FCD"/>
      </a:accent5>
      <a:accent6>
        <a:srgbClr val="2669A5"/>
      </a:accent6>
      <a:hlink>
        <a:srgbClr val="E6792B"/>
      </a:hlink>
      <a:folHlink>
        <a:srgbClr val="9F9AC0"/>
      </a:folHlink>
    </a:clrScheme>
    <a:fontScheme name="Sap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pone">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Presentazione5" id="{441B1A2A-1C8C-6C45-A623-65F0E659647A}" vid="{1D1AA6CF-DF4D-644F-8F00-E52CEE82B947}"/>
    </a:ext>
  </a:extLst>
</a:theme>
</file>

<file path=ppt/theme/theme3.xml><?xml version="1.0" encoding="utf-8"?>
<a:theme xmlns:a="http://schemas.openxmlformats.org/drawingml/2006/main" name="5_Sapone">
  <a:themeElements>
    <a:clrScheme name="Template MedReg Color ">
      <a:dk1>
        <a:srgbClr val="000000"/>
      </a:dk1>
      <a:lt1>
        <a:srgbClr val="FFFFFF"/>
      </a:lt1>
      <a:dk2>
        <a:srgbClr val="2A5978"/>
      </a:dk2>
      <a:lt2>
        <a:srgbClr val="D9E0E1"/>
      </a:lt2>
      <a:accent1>
        <a:srgbClr val="FED91A"/>
      </a:accent1>
      <a:accent2>
        <a:srgbClr val="D1DA2E"/>
      </a:accent2>
      <a:accent3>
        <a:srgbClr val="84BE41"/>
      </a:accent3>
      <a:accent4>
        <a:srgbClr val="0B9C8F"/>
      </a:accent4>
      <a:accent5>
        <a:srgbClr val="379FCD"/>
      </a:accent5>
      <a:accent6>
        <a:srgbClr val="2669A5"/>
      </a:accent6>
      <a:hlink>
        <a:srgbClr val="E6792B"/>
      </a:hlink>
      <a:folHlink>
        <a:srgbClr val="9F9AC0"/>
      </a:folHlink>
    </a:clrScheme>
    <a:fontScheme name="Sap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pone">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Presentazione5" id="{441B1A2A-1C8C-6C45-A623-65F0E659647A}" vid="{12DD9AFB-3D3C-0B4E-917C-1785CD7A32B9}"/>
    </a:ext>
  </a:extLst>
</a:theme>
</file>

<file path=ppt/theme/theme4.xml><?xml version="1.0" encoding="utf-8"?>
<a:theme xmlns:a="http://schemas.openxmlformats.org/drawingml/2006/main" name="11_Sapone">
  <a:themeElements>
    <a:clrScheme name="Template MedReg Color ">
      <a:dk1>
        <a:srgbClr val="000000"/>
      </a:dk1>
      <a:lt1>
        <a:srgbClr val="FFFFFF"/>
      </a:lt1>
      <a:dk2>
        <a:srgbClr val="2A5978"/>
      </a:dk2>
      <a:lt2>
        <a:srgbClr val="D9E0E1"/>
      </a:lt2>
      <a:accent1>
        <a:srgbClr val="FED91A"/>
      </a:accent1>
      <a:accent2>
        <a:srgbClr val="D1DA2E"/>
      </a:accent2>
      <a:accent3>
        <a:srgbClr val="84BE41"/>
      </a:accent3>
      <a:accent4>
        <a:srgbClr val="0B9C8F"/>
      </a:accent4>
      <a:accent5>
        <a:srgbClr val="379FCD"/>
      </a:accent5>
      <a:accent6>
        <a:srgbClr val="2669A5"/>
      </a:accent6>
      <a:hlink>
        <a:srgbClr val="E6792B"/>
      </a:hlink>
      <a:folHlink>
        <a:srgbClr val="9F9AC0"/>
      </a:folHlink>
    </a:clrScheme>
    <a:fontScheme name="Sap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pone">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Presentazione5" id="{441B1A2A-1C8C-6C45-A623-65F0E659647A}" vid="{5AD53569-912A-3240-8845-AF655C18FA85}"/>
    </a:ext>
  </a:extLst>
</a:theme>
</file>

<file path=ppt/theme/theme5.xml><?xml version="1.0" encoding="utf-8"?>
<a:theme xmlns:a="http://schemas.openxmlformats.org/drawingml/2006/main" name="6_Sapone">
  <a:themeElements>
    <a:clrScheme name="Template MedReg Color ">
      <a:dk1>
        <a:srgbClr val="000000"/>
      </a:dk1>
      <a:lt1>
        <a:srgbClr val="FFFFFF"/>
      </a:lt1>
      <a:dk2>
        <a:srgbClr val="2A5978"/>
      </a:dk2>
      <a:lt2>
        <a:srgbClr val="D9E0E1"/>
      </a:lt2>
      <a:accent1>
        <a:srgbClr val="FED91A"/>
      </a:accent1>
      <a:accent2>
        <a:srgbClr val="D1DA2E"/>
      </a:accent2>
      <a:accent3>
        <a:srgbClr val="84BE41"/>
      </a:accent3>
      <a:accent4>
        <a:srgbClr val="0B9C8F"/>
      </a:accent4>
      <a:accent5>
        <a:srgbClr val="379FCD"/>
      </a:accent5>
      <a:accent6>
        <a:srgbClr val="2669A5"/>
      </a:accent6>
      <a:hlink>
        <a:srgbClr val="E6792B"/>
      </a:hlink>
      <a:folHlink>
        <a:srgbClr val="9F9AC0"/>
      </a:folHlink>
    </a:clrScheme>
    <a:fontScheme name="Sap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pone">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Presentazione5" id="{441B1A2A-1C8C-6C45-A623-65F0E659647A}" vid="{C6D3BEF7-3123-174F-AA43-B682E13C6138}"/>
    </a:ext>
  </a:extLst>
</a:theme>
</file>

<file path=ppt/theme/theme6.xml><?xml version="1.0" encoding="utf-8"?>
<a:theme xmlns:a="http://schemas.openxmlformats.org/drawingml/2006/main" name="7_Sapone">
  <a:themeElements>
    <a:clrScheme name="Template MedReg Color ">
      <a:dk1>
        <a:srgbClr val="000000"/>
      </a:dk1>
      <a:lt1>
        <a:srgbClr val="FFFFFF"/>
      </a:lt1>
      <a:dk2>
        <a:srgbClr val="2A5978"/>
      </a:dk2>
      <a:lt2>
        <a:srgbClr val="D9E0E1"/>
      </a:lt2>
      <a:accent1>
        <a:srgbClr val="FED91A"/>
      </a:accent1>
      <a:accent2>
        <a:srgbClr val="D1DA2E"/>
      </a:accent2>
      <a:accent3>
        <a:srgbClr val="84BE41"/>
      </a:accent3>
      <a:accent4>
        <a:srgbClr val="0B9C8F"/>
      </a:accent4>
      <a:accent5>
        <a:srgbClr val="379FCD"/>
      </a:accent5>
      <a:accent6>
        <a:srgbClr val="2669A5"/>
      </a:accent6>
      <a:hlink>
        <a:srgbClr val="E6792B"/>
      </a:hlink>
      <a:folHlink>
        <a:srgbClr val="9F9AC0"/>
      </a:folHlink>
    </a:clrScheme>
    <a:fontScheme name="Sap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pone">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Presentazione5" id="{441B1A2A-1C8C-6C45-A623-65F0E659647A}" vid="{F1D19CF6-16CB-0F4D-A92B-07EF020B21FA}"/>
    </a:ext>
  </a:extLst>
</a:theme>
</file>

<file path=ppt/theme/theme7.xml><?xml version="1.0" encoding="utf-8"?>
<a:theme xmlns:a="http://schemas.openxmlformats.org/drawingml/2006/main" name="8_Sapone">
  <a:themeElements>
    <a:clrScheme name="Template MedReg Color ">
      <a:dk1>
        <a:srgbClr val="000000"/>
      </a:dk1>
      <a:lt1>
        <a:srgbClr val="FFFFFF"/>
      </a:lt1>
      <a:dk2>
        <a:srgbClr val="2A5978"/>
      </a:dk2>
      <a:lt2>
        <a:srgbClr val="D9E0E1"/>
      </a:lt2>
      <a:accent1>
        <a:srgbClr val="FED91A"/>
      </a:accent1>
      <a:accent2>
        <a:srgbClr val="D1DA2E"/>
      </a:accent2>
      <a:accent3>
        <a:srgbClr val="84BE41"/>
      </a:accent3>
      <a:accent4>
        <a:srgbClr val="0B9C8F"/>
      </a:accent4>
      <a:accent5>
        <a:srgbClr val="379FCD"/>
      </a:accent5>
      <a:accent6>
        <a:srgbClr val="2669A5"/>
      </a:accent6>
      <a:hlink>
        <a:srgbClr val="E6792B"/>
      </a:hlink>
      <a:folHlink>
        <a:srgbClr val="9F9AC0"/>
      </a:folHlink>
    </a:clrScheme>
    <a:fontScheme name="Sap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pone">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Presentazione5" id="{441B1A2A-1C8C-6C45-A623-65F0E659647A}" vid="{A567E1B3-E9B8-0645-96A4-95D2444F230B}"/>
    </a:ext>
  </a:extLst>
</a:theme>
</file>

<file path=ppt/theme/theme8.xml><?xml version="1.0" encoding="utf-8"?>
<a:theme xmlns:a="http://schemas.openxmlformats.org/drawingml/2006/main" name="9_Sapone">
  <a:themeElements>
    <a:clrScheme name="Template MedReg Color ">
      <a:dk1>
        <a:srgbClr val="000000"/>
      </a:dk1>
      <a:lt1>
        <a:srgbClr val="FFFFFF"/>
      </a:lt1>
      <a:dk2>
        <a:srgbClr val="2A5978"/>
      </a:dk2>
      <a:lt2>
        <a:srgbClr val="D9E0E1"/>
      </a:lt2>
      <a:accent1>
        <a:srgbClr val="FED91A"/>
      </a:accent1>
      <a:accent2>
        <a:srgbClr val="D1DA2E"/>
      </a:accent2>
      <a:accent3>
        <a:srgbClr val="84BE41"/>
      </a:accent3>
      <a:accent4>
        <a:srgbClr val="0B9C8F"/>
      </a:accent4>
      <a:accent5>
        <a:srgbClr val="379FCD"/>
      </a:accent5>
      <a:accent6>
        <a:srgbClr val="2669A5"/>
      </a:accent6>
      <a:hlink>
        <a:srgbClr val="E6792B"/>
      </a:hlink>
      <a:folHlink>
        <a:srgbClr val="9F9AC0"/>
      </a:folHlink>
    </a:clrScheme>
    <a:fontScheme name="Sap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pone">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Presentazione5" id="{441B1A2A-1C8C-6C45-A623-65F0E659647A}" vid="{11A42120-C728-034E-8805-72FDABA25FDF}"/>
    </a:ext>
  </a:extLst>
</a:theme>
</file>

<file path=ppt/theme/theme9.xml><?xml version="1.0" encoding="utf-8"?>
<a:theme xmlns:a="http://schemas.openxmlformats.org/drawingml/2006/main" name="10_Sapone">
  <a:themeElements>
    <a:clrScheme name="Template MedReg Color ">
      <a:dk1>
        <a:srgbClr val="000000"/>
      </a:dk1>
      <a:lt1>
        <a:srgbClr val="FFFFFF"/>
      </a:lt1>
      <a:dk2>
        <a:srgbClr val="2A5978"/>
      </a:dk2>
      <a:lt2>
        <a:srgbClr val="D9E0E1"/>
      </a:lt2>
      <a:accent1>
        <a:srgbClr val="FED91A"/>
      </a:accent1>
      <a:accent2>
        <a:srgbClr val="D1DA2E"/>
      </a:accent2>
      <a:accent3>
        <a:srgbClr val="84BE41"/>
      </a:accent3>
      <a:accent4>
        <a:srgbClr val="0B9C8F"/>
      </a:accent4>
      <a:accent5>
        <a:srgbClr val="379FCD"/>
      </a:accent5>
      <a:accent6>
        <a:srgbClr val="2669A5"/>
      </a:accent6>
      <a:hlink>
        <a:srgbClr val="E6792B"/>
      </a:hlink>
      <a:folHlink>
        <a:srgbClr val="9F9AC0"/>
      </a:folHlink>
    </a:clrScheme>
    <a:fontScheme name="Sap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pone">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Presentazione5" id="{441B1A2A-1C8C-6C45-A623-65F0E659647A}" vid="{2824F844-8557-234B-A32D-EDFD12482801}"/>
    </a:ext>
  </a:extLst>
</a:theme>
</file>

<file path=docProps/app.xml><?xml version="1.0" encoding="utf-8"?>
<Properties xmlns="http://schemas.openxmlformats.org/officeDocument/2006/extended-properties" xmlns:vt="http://schemas.openxmlformats.org/officeDocument/2006/docPropsVTypes">
  <Template>template MedReg2019-low2</Template>
  <TotalTime>464</TotalTime>
  <Words>1238</Words>
  <Application>Microsoft Macintosh PowerPoint</Application>
  <PresentationFormat>Custom</PresentationFormat>
  <Paragraphs>215</Paragraphs>
  <Slides>12</Slides>
  <Notes>2</Notes>
  <HiddenSlides>0</HiddenSlides>
  <MMClips>0</MMClips>
  <ScaleCrop>false</ScaleCrop>
  <HeadingPairs>
    <vt:vector size="6" baseType="variant">
      <vt:variant>
        <vt:lpstr>Fonts Used</vt:lpstr>
      </vt:variant>
      <vt:variant>
        <vt:i4>11</vt:i4>
      </vt:variant>
      <vt:variant>
        <vt:lpstr>Theme</vt:lpstr>
      </vt:variant>
      <vt:variant>
        <vt:i4>15</vt:i4>
      </vt:variant>
      <vt:variant>
        <vt:lpstr>Slide Titles</vt:lpstr>
      </vt:variant>
      <vt:variant>
        <vt:i4>12</vt:i4>
      </vt:variant>
    </vt:vector>
  </HeadingPairs>
  <TitlesOfParts>
    <vt:vector size="38" baseType="lpstr">
      <vt:lpstr>Arial</vt:lpstr>
      <vt:lpstr>Bookman Old Style</vt:lpstr>
      <vt:lpstr>Calibri</vt:lpstr>
      <vt:lpstr>Century Gothic</vt:lpstr>
      <vt:lpstr>Garamond</vt:lpstr>
      <vt:lpstr>Open Sans</vt:lpstr>
      <vt:lpstr>Open Sans</vt:lpstr>
      <vt:lpstr>Open Sans</vt:lpstr>
      <vt:lpstr>Open Sans Bold</vt:lpstr>
      <vt:lpstr>Open Sans Semibold</vt:lpstr>
      <vt:lpstr>Wingdings</vt:lpstr>
      <vt:lpstr>3_Sapone</vt:lpstr>
      <vt:lpstr>4_Sapone</vt:lpstr>
      <vt:lpstr>5_Sapone</vt:lpstr>
      <vt:lpstr>11_Sapone</vt:lpstr>
      <vt:lpstr>6_Sapone</vt:lpstr>
      <vt:lpstr>7_Sapone</vt:lpstr>
      <vt:lpstr>8_Sapone</vt:lpstr>
      <vt:lpstr>9_Sapone</vt:lpstr>
      <vt:lpstr>10_Sapone</vt:lpstr>
      <vt:lpstr>14_Sapone</vt:lpstr>
      <vt:lpstr>15_Sapone</vt:lpstr>
      <vt:lpstr>13_Sapone</vt:lpstr>
      <vt:lpstr>16_Sapone</vt:lpstr>
      <vt:lpstr>18_Sapone</vt:lpstr>
      <vt:lpstr>12_Sapone</vt:lpstr>
      <vt:lpstr>Prosumers and active self-consumption: Funding opportunities, incentive structures and pick-up of self-generation and (surplus) injection/selling into the grid  The case of Mediterranean country: Lebanon</vt:lpstr>
      <vt:lpstr>Legal Framework: self-generation</vt:lpstr>
      <vt:lpstr>Lebanese Electricity Sector: challenges and role of self-generation</vt:lpstr>
      <vt:lpstr>Policy Framework:  Distributed Solar PV self-generation</vt:lpstr>
      <vt:lpstr>Policy Framework:  Distributed Solar PV self-generation</vt:lpstr>
      <vt:lpstr>NEEREA Fiancing Mechanism</vt:lpstr>
      <vt:lpstr>Net metering Scheme</vt:lpstr>
      <vt:lpstr>Impact: the Distributed Solar PV self-generation sector</vt:lpstr>
      <vt:lpstr>Impact: the Distributed Solar PV self-generation sector</vt:lpstr>
      <vt:lpstr>Impact: the Distributed Solar PV self-generation sector</vt:lpstr>
      <vt:lpstr>Impact: the Distributed Solar PV self-generation sector</vt:lpstr>
      <vt:lpstr>Via Fieno, 3 20123 Milan | Italy   www.medreg-regulators.org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Copertina 1</dc:title>
  <dc:creator>dlacroix@medreg-regulators.org</dc:creator>
  <cp:lastModifiedBy>vpelosi@medreg-regulators.org</cp:lastModifiedBy>
  <cp:revision>40</cp:revision>
  <dcterms:created xsi:type="dcterms:W3CDTF">2019-06-14T08:11:40Z</dcterms:created>
  <dcterms:modified xsi:type="dcterms:W3CDTF">2021-05-24T07:22:59Z</dcterms:modified>
</cp:coreProperties>
</file>